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notesSlides/notesSlide2.xml" ContentType="application/vnd.openxmlformats-officedocument.presentationml.notesSlide+xml"/>
  <Override PartName="/ppt/tags/tag8.xml" ContentType="application/vnd.openxmlformats-officedocument.presentationml.tag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tags/tag4.xml" ContentType="application/vnd.openxmlformats-officedocument.presentationml.tags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tags/tag2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27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14.xml" ContentType="application/vnd.openxmlformats-officedocument.presentationml.tags+xml"/>
  <Override PartName="/ppt/notesSlides/notesSlide21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tags/tag12.xml" ContentType="application/vnd.openxmlformats-officedocument.presentationml.tags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tags/tag7.xml" ContentType="application/vnd.openxmlformats-officedocument.presentationml.tag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ags/tag5.xml" ContentType="application/vnd.openxmlformats-officedocument.presentationml.tags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tags/tag3.xml" ContentType="application/vnd.openxmlformats-officedocument.presentationml.tags+xml"/>
  <Default Extension="emf" ContentType="image/x-emf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tags/tag15.xml" ContentType="application/vnd.openxmlformats-officedocument.presentationml.tags+xml"/>
  <Override PartName="/ppt/notesSlides/notesSlide6.xml" ContentType="application/vnd.openxmlformats-officedocument.presentationml.notesSlide+xml"/>
  <Override PartName="/ppt/tags/tag13.xml" ContentType="application/vnd.openxmlformats-officedocument.presentationml.tags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notesSlides/notesSlide4.xml" ContentType="application/vnd.openxmlformats-officedocument.presentationml.notesSlide+xml"/>
  <Override PartName="/ppt/tags/tag11.xml" ContentType="application/vnd.openxmlformats-officedocument.presentationml.tags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tags/tag6.xml" ContentType="application/vnd.openxmlformats-officedocument.presentationml.tag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31"/>
  </p:notesMasterIdLst>
  <p:handoutMasterIdLst>
    <p:handoutMasterId r:id="rId32"/>
  </p:handoutMasterIdLst>
  <p:sldIdLst>
    <p:sldId id="566" r:id="rId2"/>
    <p:sldId id="705" r:id="rId3"/>
    <p:sldId id="667" r:id="rId4"/>
    <p:sldId id="682" r:id="rId5"/>
    <p:sldId id="683" r:id="rId6"/>
    <p:sldId id="684" r:id="rId7"/>
    <p:sldId id="685" r:id="rId8"/>
    <p:sldId id="686" r:id="rId9"/>
    <p:sldId id="673" r:id="rId10"/>
    <p:sldId id="674" r:id="rId11"/>
    <p:sldId id="669" r:id="rId12"/>
    <p:sldId id="688" r:id="rId13"/>
    <p:sldId id="689" r:id="rId14"/>
    <p:sldId id="690" r:id="rId15"/>
    <p:sldId id="714" r:id="rId16"/>
    <p:sldId id="658" r:id="rId17"/>
    <p:sldId id="694" r:id="rId18"/>
    <p:sldId id="695" r:id="rId19"/>
    <p:sldId id="693" r:id="rId20"/>
    <p:sldId id="696" r:id="rId21"/>
    <p:sldId id="692" r:id="rId22"/>
    <p:sldId id="697" r:id="rId23"/>
    <p:sldId id="715" r:id="rId24"/>
    <p:sldId id="700" r:id="rId25"/>
    <p:sldId id="702" r:id="rId26"/>
    <p:sldId id="703" r:id="rId27"/>
    <p:sldId id="666" r:id="rId28"/>
    <p:sldId id="716" r:id="rId29"/>
    <p:sldId id="713" r:id="rId30"/>
  </p:sldIdLst>
  <p:sldSz cx="9144000" cy="6858000" type="screen4x3"/>
  <p:notesSz cx="9926638" cy="6797675"/>
  <p:defaultTextStyle>
    <a:defPPr>
      <a:defRPr lang="en-GB"/>
    </a:defPPr>
    <a:lvl1pPr algn="ctr" rtl="0" fontAlgn="base">
      <a:spcBef>
        <a:spcPct val="0"/>
      </a:spcBef>
      <a:spcAft>
        <a:spcPct val="0"/>
      </a:spcAft>
      <a:defRPr sz="700" kern="1200">
        <a:solidFill>
          <a:schemeClr val="tx1"/>
        </a:solidFill>
        <a:latin typeface="Verdana" pitchFamily="34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700" kern="1200">
        <a:solidFill>
          <a:schemeClr val="tx1"/>
        </a:solidFill>
        <a:latin typeface="Verdana" pitchFamily="34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700" kern="1200">
        <a:solidFill>
          <a:schemeClr val="tx1"/>
        </a:solidFill>
        <a:latin typeface="Verdana" pitchFamily="34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700" kern="1200">
        <a:solidFill>
          <a:schemeClr val="tx1"/>
        </a:solidFill>
        <a:latin typeface="Verdana" pitchFamily="34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700" kern="1200">
        <a:solidFill>
          <a:schemeClr val="tx1"/>
        </a:solidFill>
        <a:latin typeface="Verdana" pitchFamily="34" charset="0"/>
        <a:ea typeface="+mn-ea"/>
        <a:cs typeface="+mn-cs"/>
      </a:defRPr>
    </a:lvl5pPr>
    <a:lvl6pPr marL="2286000" algn="l" defTabSz="914400" rtl="0" eaLnBrk="1" latinLnBrk="0" hangingPunct="1">
      <a:defRPr sz="700" kern="1200">
        <a:solidFill>
          <a:schemeClr val="tx1"/>
        </a:solidFill>
        <a:latin typeface="Verdana" pitchFamily="34" charset="0"/>
        <a:ea typeface="+mn-ea"/>
        <a:cs typeface="+mn-cs"/>
      </a:defRPr>
    </a:lvl6pPr>
    <a:lvl7pPr marL="2743200" algn="l" defTabSz="914400" rtl="0" eaLnBrk="1" latinLnBrk="0" hangingPunct="1">
      <a:defRPr sz="700" kern="1200">
        <a:solidFill>
          <a:schemeClr val="tx1"/>
        </a:solidFill>
        <a:latin typeface="Verdana" pitchFamily="34" charset="0"/>
        <a:ea typeface="+mn-ea"/>
        <a:cs typeface="+mn-cs"/>
      </a:defRPr>
    </a:lvl7pPr>
    <a:lvl8pPr marL="3200400" algn="l" defTabSz="914400" rtl="0" eaLnBrk="1" latinLnBrk="0" hangingPunct="1">
      <a:defRPr sz="700" kern="1200">
        <a:solidFill>
          <a:schemeClr val="tx1"/>
        </a:solidFill>
        <a:latin typeface="Verdana" pitchFamily="34" charset="0"/>
        <a:ea typeface="+mn-ea"/>
        <a:cs typeface="+mn-cs"/>
      </a:defRPr>
    </a:lvl8pPr>
    <a:lvl9pPr marL="3657600" algn="l" defTabSz="914400" rtl="0" eaLnBrk="1" latinLnBrk="0" hangingPunct="1">
      <a:defRPr sz="700" kern="1200">
        <a:solidFill>
          <a:schemeClr val="tx1"/>
        </a:solidFill>
        <a:latin typeface="Verdana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  <p:clrMru>
    <a:srgbClr val="FFFFCC"/>
    <a:srgbClr val="66CCFF"/>
    <a:srgbClr val="FEF6D4"/>
    <a:srgbClr val="FEEDD4"/>
    <a:srgbClr val="FF0066"/>
    <a:srgbClr val="000099"/>
    <a:srgbClr val="FFFF00"/>
    <a:srgbClr val="FF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269" autoAdjust="0"/>
    <p:restoredTop sz="99275" autoAdjust="0"/>
  </p:normalViewPr>
  <p:slideViewPr>
    <p:cSldViewPr>
      <p:cViewPr varScale="1">
        <p:scale>
          <a:sx n="64" d="100"/>
          <a:sy n="64" d="100"/>
        </p:scale>
        <p:origin x="-102" y="-300"/>
      </p:cViewPr>
      <p:guideLst>
        <p:guide orient="horz"/>
        <p:guide pos="5232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75" d="100"/>
        <a:sy n="75" d="100"/>
      </p:scale>
      <p:origin x="0" y="0"/>
    </p:cViewPr>
  </p:sorterViewPr>
  <p:notesViewPr>
    <p:cSldViewPr>
      <p:cViewPr>
        <p:scale>
          <a:sx n="100" d="100"/>
          <a:sy n="100" d="100"/>
        </p:scale>
        <p:origin x="-882" y="1122"/>
      </p:cViewPr>
      <p:guideLst>
        <p:guide orient="horz" pos="2141"/>
        <p:guide pos="3127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41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8697" tIns="44349" rIns="88697" bIns="44349" numCol="1" anchor="t" anchorCtr="0" compatLnSpc="1">
            <a:prstTxWarp prst="textNoShape">
              <a:avLst/>
            </a:prstTxWarp>
          </a:bodyPr>
          <a:lstStyle>
            <a:lvl1pPr algn="l" defTabSz="887413">
              <a:defRPr sz="1200"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624513" y="0"/>
            <a:ext cx="4302125" cy="341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8697" tIns="44349" rIns="88697" bIns="44349" numCol="1" anchor="t" anchorCtr="0" compatLnSpc="1">
            <a:prstTxWarp prst="textNoShape">
              <a:avLst/>
            </a:prstTxWarp>
          </a:bodyPr>
          <a:lstStyle>
            <a:lvl1pPr algn="r" defTabSz="887413">
              <a:defRPr sz="1200">
                <a:latin typeface="Times New Roman" pitchFamily="18" charset="0"/>
              </a:defRPr>
            </a:lvl1pPr>
          </a:lstStyle>
          <a:p>
            <a:fld id="{7C5BCCC1-4AE2-44C7-A5C5-A78C8C9FDB19}" type="datetimeFigureOut">
              <a:rPr lang="en-US"/>
              <a:pPr/>
              <a:t>7/29/2009</a:t>
            </a:fld>
            <a:endParaRPr lang="en-US"/>
          </a:p>
        </p:txBody>
      </p:sp>
      <p:sp>
        <p:nvSpPr>
          <p:cNvPr id="5120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456363"/>
            <a:ext cx="4302125" cy="341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8697" tIns="44349" rIns="88697" bIns="44349" numCol="1" anchor="b" anchorCtr="0" compatLnSpc="1">
            <a:prstTxWarp prst="textNoShape">
              <a:avLst/>
            </a:prstTxWarp>
          </a:bodyPr>
          <a:lstStyle>
            <a:lvl1pPr algn="l" defTabSz="887413">
              <a:defRPr sz="1200"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5120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624513" y="6456363"/>
            <a:ext cx="4302125" cy="341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8697" tIns="44349" rIns="88697" bIns="44349" numCol="1" anchor="b" anchorCtr="0" compatLnSpc="1">
            <a:prstTxWarp prst="textNoShape">
              <a:avLst/>
            </a:prstTxWarp>
          </a:bodyPr>
          <a:lstStyle>
            <a:lvl1pPr algn="r" defTabSz="887413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fld id="{C689DE40-2A2F-4DFF-B433-0DA80E7E161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4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297363" cy="327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60931" tIns="30466" rIns="60931" bIns="30466" numCol="1" anchor="t" anchorCtr="0" compatLnSpc="1">
            <a:prstTxWarp prst="textNoShape">
              <a:avLst/>
            </a:prstTxWarp>
          </a:bodyPr>
          <a:lstStyle>
            <a:lvl1pPr algn="l" defTabSz="608013">
              <a:defRPr sz="800"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16384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600700" y="6453188"/>
            <a:ext cx="4295775" cy="325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60931" tIns="30466" rIns="60931" bIns="30466" numCol="1" anchor="b" anchorCtr="0" compatLnSpc="1">
            <a:prstTxWarp prst="textNoShape">
              <a:avLst/>
            </a:prstTxWarp>
          </a:bodyPr>
          <a:lstStyle>
            <a:lvl1pPr algn="r" defTabSz="608013">
              <a:defRPr sz="800">
                <a:latin typeface="Times New Roman" pitchFamily="18" charset="0"/>
              </a:defRPr>
            </a:lvl1pPr>
          </a:lstStyle>
          <a:p>
            <a:pPr>
              <a:defRPr/>
            </a:pPr>
            <a:fld id="{6BC0DD1E-E751-476C-A93D-976541C7B85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8" name="Slide Image Placeholder 7"/>
          <p:cNvSpPr>
            <a:spLocks noGrp="1" noRot="1" noChangeAspect="1"/>
          </p:cNvSpPr>
          <p:nvPr>
            <p:ph type="sldImg" idx="2"/>
          </p:nvPr>
        </p:nvSpPr>
        <p:spPr>
          <a:xfrm>
            <a:off x="3263900" y="509588"/>
            <a:ext cx="3398838" cy="25495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ZA" noProof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4"/>
          </p:nvPr>
        </p:nvSpPr>
        <p:spPr>
          <a:xfrm>
            <a:off x="0" y="6456363"/>
            <a:ext cx="4302125" cy="339725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10" name="Notes Placeholder 9"/>
          <p:cNvSpPr>
            <a:spLocks noGrp="1"/>
          </p:cNvSpPr>
          <p:nvPr>
            <p:ph type="body" sz="quarter" idx="3"/>
          </p:nvPr>
        </p:nvSpPr>
        <p:spPr>
          <a:xfrm>
            <a:off x="992188" y="3228975"/>
            <a:ext cx="7942262" cy="30591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ZA" noProof="0"/>
          </a:p>
        </p:txBody>
      </p:sp>
      <p:sp>
        <p:nvSpPr>
          <p:cNvPr id="11" name="Date Placeholder 10"/>
          <p:cNvSpPr>
            <a:spLocks noGrp="1"/>
          </p:cNvSpPr>
          <p:nvPr>
            <p:ph type="dt" idx="1"/>
          </p:nvPr>
        </p:nvSpPr>
        <p:spPr>
          <a:xfrm>
            <a:off x="5621338" y="0"/>
            <a:ext cx="4303712" cy="339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07678F3-8EF4-4B80-A222-7967BCF937F9}" type="datetimeFigureOut">
              <a:rPr lang="en-US"/>
              <a:pPr>
                <a:defRPr/>
              </a:pPr>
              <a:t>7/29/2009</a:t>
            </a:fld>
            <a:endParaRPr lang="en-Z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pPr>
              <a:defRPr/>
            </a:pPr>
            <a:fld id="{7B055536-DD3A-4412-9CFD-CC3AD4B3F0F4}" type="slidenum">
              <a:rPr lang="en-US"/>
              <a:pPr>
                <a:defRPr/>
              </a:pPr>
              <a:t>1</a:t>
            </a:fld>
            <a:endParaRPr lang="en-US"/>
          </a:p>
        </p:txBody>
      </p:sp>
      <p:sp>
        <p:nvSpPr>
          <p:cNvPr id="47106" name="Rectangle 7"/>
          <p:cNvSpPr txBox="1">
            <a:spLocks noGrp="1" noChangeArrowheads="1"/>
          </p:cNvSpPr>
          <p:nvPr/>
        </p:nvSpPr>
        <p:spPr bwMode="auto">
          <a:xfrm>
            <a:off x="5600700" y="6453188"/>
            <a:ext cx="4295775" cy="325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60931" tIns="30466" rIns="60931" bIns="30466" anchor="b"/>
          <a:lstStyle/>
          <a:p>
            <a:pPr algn="r" defTabSz="608013"/>
            <a:fld id="{8B248B74-5904-49AF-B903-1F6D8A449EBF}" type="slidenum">
              <a:rPr lang="en-US" sz="800">
                <a:latin typeface="Times New Roman" pitchFamily="18" charset="0"/>
              </a:rPr>
              <a:pPr algn="r" defTabSz="608013"/>
              <a:t>1</a:t>
            </a:fld>
            <a:endParaRPr lang="en-US" sz="800">
              <a:latin typeface="Times New Roman" pitchFamily="18" charset="0"/>
            </a:endParaRPr>
          </a:p>
        </p:txBody>
      </p:sp>
      <p:sp>
        <p:nvSpPr>
          <p:cNvPr id="47107" name="Rectangle 2"/>
          <p:cNvSpPr>
            <a:spLocks noChangeArrowheads="1" noTextEdit="1"/>
          </p:cNvSpPr>
          <p:nvPr>
            <p:ph type="sldImg"/>
          </p:nvPr>
        </p:nvSpPr>
        <p:spPr bwMode="auto">
          <a:xfrm>
            <a:off x="3297238" y="506413"/>
            <a:ext cx="3386137" cy="2540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710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304925" y="3227388"/>
            <a:ext cx="7286625" cy="3044825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pPr>
              <a:defRPr/>
            </a:pPr>
            <a:fld id="{F19F7EC2-7661-4867-8F8E-D0480E691E5B}" type="slidenum">
              <a:rPr lang="en-US"/>
              <a:pPr>
                <a:defRPr/>
              </a:pPr>
              <a:t>2</a:t>
            </a:fld>
            <a:endParaRPr lang="en-US"/>
          </a:p>
        </p:txBody>
      </p:sp>
      <p:sp>
        <p:nvSpPr>
          <p:cNvPr id="48130" name="Rectangle 7"/>
          <p:cNvSpPr txBox="1">
            <a:spLocks noGrp="1" noChangeArrowheads="1"/>
          </p:cNvSpPr>
          <p:nvPr/>
        </p:nvSpPr>
        <p:spPr bwMode="auto">
          <a:xfrm>
            <a:off x="5600700" y="6453188"/>
            <a:ext cx="4295775" cy="325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60931" tIns="30466" rIns="60931" bIns="30466" anchor="b"/>
          <a:lstStyle/>
          <a:p>
            <a:pPr algn="r" defTabSz="608013"/>
            <a:fld id="{0899C67E-B927-4D67-86FC-581292450425}" type="slidenum">
              <a:rPr lang="en-US" sz="800">
                <a:latin typeface="Times New Roman" pitchFamily="18" charset="0"/>
              </a:rPr>
              <a:pPr algn="r" defTabSz="608013"/>
              <a:t>2</a:t>
            </a:fld>
            <a:endParaRPr lang="en-US" sz="800">
              <a:latin typeface="Times New Roman" pitchFamily="18" charset="0"/>
            </a:endParaRPr>
          </a:p>
        </p:txBody>
      </p:sp>
      <p:sp>
        <p:nvSpPr>
          <p:cNvPr id="48131" name="Rectangle 2"/>
          <p:cNvSpPr>
            <a:spLocks noChangeArrowheads="1" noTextEdit="1"/>
          </p:cNvSpPr>
          <p:nvPr>
            <p:ph type="sldImg"/>
          </p:nvPr>
        </p:nvSpPr>
        <p:spPr bwMode="auto">
          <a:xfrm>
            <a:off x="3297238" y="506413"/>
            <a:ext cx="3386137" cy="2540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8132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304925" y="3227388"/>
            <a:ext cx="7286625" cy="3044825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pPr>
              <a:defRPr/>
            </a:pPr>
            <a:fld id="{9B37077C-FDE6-41B3-AF99-A4AA64059218}" type="slidenum">
              <a:rPr lang="en-US"/>
              <a:pPr>
                <a:defRPr/>
              </a:pPr>
              <a:t>3</a:t>
            </a:fld>
            <a:endParaRPr lang="en-US"/>
          </a:p>
        </p:txBody>
      </p:sp>
      <p:sp>
        <p:nvSpPr>
          <p:cNvPr id="49154" name="Rectangle 7"/>
          <p:cNvSpPr txBox="1">
            <a:spLocks noGrp="1" noChangeArrowheads="1"/>
          </p:cNvSpPr>
          <p:nvPr/>
        </p:nvSpPr>
        <p:spPr bwMode="auto">
          <a:xfrm>
            <a:off x="5600700" y="6453188"/>
            <a:ext cx="4295775" cy="325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60931" tIns="30466" rIns="60931" bIns="30466" anchor="b"/>
          <a:lstStyle/>
          <a:p>
            <a:pPr algn="r" defTabSz="608013"/>
            <a:fld id="{D1EBF050-0F1D-4643-B086-FC2DDE589EF3}" type="slidenum">
              <a:rPr lang="en-US" sz="800">
                <a:latin typeface="Times New Roman" pitchFamily="18" charset="0"/>
              </a:rPr>
              <a:pPr algn="r" defTabSz="608013"/>
              <a:t>3</a:t>
            </a:fld>
            <a:endParaRPr lang="en-US" sz="800">
              <a:latin typeface="Times New Roman" pitchFamily="18" charset="0"/>
            </a:endParaRPr>
          </a:p>
        </p:txBody>
      </p:sp>
      <p:sp>
        <p:nvSpPr>
          <p:cNvPr id="49155" name="Rectangle 2"/>
          <p:cNvSpPr>
            <a:spLocks noChangeArrowheads="1" noTextEdit="1"/>
          </p:cNvSpPr>
          <p:nvPr>
            <p:ph type="sldImg"/>
          </p:nvPr>
        </p:nvSpPr>
        <p:spPr bwMode="auto">
          <a:xfrm>
            <a:off x="3297238" y="506413"/>
            <a:ext cx="3386137" cy="2540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9156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304925" y="3227388"/>
            <a:ext cx="7286625" cy="3044825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pPr>
              <a:defRPr/>
            </a:pPr>
            <a:fld id="{C4541F17-94C3-4D89-9184-9F072CF5CA0D}" type="slidenum">
              <a:rPr lang="en-US"/>
              <a:pPr>
                <a:defRPr/>
              </a:pPr>
              <a:t>4</a:t>
            </a:fld>
            <a:endParaRPr lang="en-US"/>
          </a:p>
        </p:txBody>
      </p:sp>
      <p:sp>
        <p:nvSpPr>
          <p:cNvPr id="50178" name="Rectangle 7"/>
          <p:cNvSpPr txBox="1">
            <a:spLocks noGrp="1" noChangeArrowheads="1"/>
          </p:cNvSpPr>
          <p:nvPr/>
        </p:nvSpPr>
        <p:spPr bwMode="auto">
          <a:xfrm>
            <a:off x="5600700" y="6453188"/>
            <a:ext cx="4295775" cy="325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60931" tIns="30466" rIns="60931" bIns="30466" anchor="b"/>
          <a:lstStyle/>
          <a:p>
            <a:pPr algn="r" defTabSz="608013"/>
            <a:fld id="{B67CB302-F3B5-47E2-BABA-825FE5E0EEF6}" type="slidenum">
              <a:rPr lang="en-US" sz="800">
                <a:latin typeface="Times New Roman" pitchFamily="18" charset="0"/>
              </a:rPr>
              <a:pPr algn="r" defTabSz="608013"/>
              <a:t>4</a:t>
            </a:fld>
            <a:endParaRPr lang="en-US" sz="800">
              <a:latin typeface="Times New Roman" pitchFamily="18" charset="0"/>
            </a:endParaRPr>
          </a:p>
        </p:txBody>
      </p:sp>
      <p:sp>
        <p:nvSpPr>
          <p:cNvPr id="50179" name="Rectangle 2"/>
          <p:cNvSpPr>
            <a:spLocks noChangeArrowheads="1" noTextEdit="1"/>
          </p:cNvSpPr>
          <p:nvPr>
            <p:ph type="sldImg"/>
          </p:nvPr>
        </p:nvSpPr>
        <p:spPr bwMode="auto">
          <a:xfrm>
            <a:off x="3297238" y="506413"/>
            <a:ext cx="3386137" cy="2540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0180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304925" y="3227388"/>
            <a:ext cx="7286625" cy="3044825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pPr>
              <a:defRPr/>
            </a:pPr>
            <a:fld id="{4B534027-8772-4E85-A8E0-68B5E7CC178A}" type="slidenum">
              <a:rPr lang="en-US"/>
              <a:pPr>
                <a:defRPr/>
              </a:pPr>
              <a:t>5</a:t>
            </a:fld>
            <a:endParaRPr lang="en-US"/>
          </a:p>
        </p:txBody>
      </p:sp>
      <p:sp>
        <p:nvSpPr>
          <p:cNvPr id="51202" name="Rectangle 7"/>
          <p:cNvSpPr txBox="1">
            <a:spLocks noGrp="1" noChangeArrowheads="1"/>
          </p:cNvSpPr>
          <p:nvPr/>
        </p:nvSpPr>
        <p:spPr bwMode="auto">
          <a:xfrm>
            <a:off x="5600700" y="6453188"/>
            <a:ext cx="4295775" cy="325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60931" tIns="30466" rIns="60931" bIns="30466" anchor="b"/>
          <a:lstStyle/>
          <a:p>
            <a:pPr algn="r" defTabSz="608013"/>
            <a:fld id="{BBD6BFCA-A722-4C64-8E3B-3C40FBF11FE8}" type="slidenum">
              <a:rPr lang="en-US" sz="800">
                <a:latin typeface="Times New Roman" pitchFamily="18" charset="0"/>
              </a:rPr>
              <a:pPr algn="r" defTabSz="608013"/>
              <a:t>5</a:t>
            </a:fld>
            <a:endParaRPr lang="en-US" sz="800">
              <a:latin typeface="Times New Roman" pitchFamily="18" charset="0"/>
            </a:endParaRPr>
          </a:p>
        </p:txBody>
      </p:sp>
      <p:sp>
        <p:nvSpPr>
          <p:cNvPr id="51203" name="Rectangle 2"/>
          <p:cNvSpPr>
            <a:spLocks noChangeArrowheads="1" noTextEdit="1"/>
          </p:cNvSpPr>
          <p:nvPr>
            <p:ph type="sldImg"/>
          </p:nvPr>
        </p:nvSpPr>
        <p:spPr bwMode="auto">
          <a:xfrm>
            <a:off x="3297238" y="506413"/>
            <a:ext cx="3386137" cy="2540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304925" y="3227388"/>
            <a:ext cx="7286625" cy="3044825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pPr>
              <a:defRPr/>
            </a:pPr>
            <a:fld id="{997F19EF-A0D6-4ACB-B4F4-5C009073DE85}" type="slidenum">
              <a:rPr lang="en-US"/>
              <a:pPr>
                <a:defRPr/>
              </a:pPr>
              <a:t>6</a:t>
            </a:fld>
            <a:endParaRPr lang="en-US"/>
          </a:p>
        </p:txBody>
      </p:sp>
      <p:sp>
        <p:nvSpPr>
          <p:cNvPr id="52226" name="Rectangle 7"/>
          <p:cNvSpPr txBox="1">
            <a:spLocks noGrp="1" noChangeArrowheads="1"/>
          </p:cNvSpPr>
          <p:nvPr/>
        </p:nvSpPr>
        <p:spPr bwMode="auto">
          <a:xfrm>
            <a:off x="5600700" y="6453188"/>
            <a:ext cx="4295775" cy="325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60931" tIns="30466" rIns="60931" bIns="30466" anchor="b"/>
          <a:lstStyle/>
          <a:p>
            <a:pPr algn="r" defTabSz="608013"/>
            <a:fld id="{38EE061B-784E-4F33-8B46-7B4D805AD108}" type="slidenum">
              <a:rPr lang="en-US" sz="800">
                <a:latin typeface="Times New Roman" pitchFamily="18" charset="0"/>
              </a:rPr>
              <a:pPr algn="r" defTabSz="608013"/>
              <a:t>6</a:t>
            </a:fld>
            <a:endParaRPr lang="en-US" sz="800">
              <a:latin typeface="Times New Roman" pitchFamily="18" charset="0"/>
            </a:endParaRPr>
          </a:p>
        </p:txBody>
      </p:sp>
      <p:sp>
        <p:nvSpPr>
          <p:cNvPr id="52227" name="Rectangle 2"/>
          <p:cNvSpPr>
            <a:spLocks noChangeArrowheads="1" noTextEdit="1"/>
          </p:cNvSpPr>
          <p:nvPr>
            <p:ph type="sldImg"/>
          </p:nvPr>
        </p:nvSpPr>
        <p:spPr bwMode="auto">
          <a:xfrm>
            <a:off x="3297238" y="506413"/>
            <a:ext cx="3386137" cy="2540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222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304925" y="3227388"/>
            <a:ext cx="7286625" cy="3044825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pPr>
              <a:defRPr/>
            </a:pPr>
            <a:fld id="{3A34E366-DF29-40D8-A23A-78C072580B83}" type="slidenum">
              <a:rPr lang="en-US"/>
              <a:pPr>
                <a:defRPr/>
              </a:pPr>
              <a:t>7</a:t>
            </a:fld>
            <a:endParaRPr lang="en-US"/>
          </a:p>
        </p:txBody>
      </p:sp>
      <p:sp>
        <p:nvSpPr>
          <p:cNvPr id="53250" name="Rectangle 7"/>
          <p:cNvSpPr txBox="1">
            <a:spLocks noGrp="1" noChangeArrowheads="1"/>
          </p:cNvSpPr>
          <p:nvPr/>
        </p:nvSpPr>
        <p:spPr bwMode="auto">
          <a:xfrm>
            <a:off x="5600700" y="6453188"/>
            <a:ext cx="4295775" cy="325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60931" tIns="30466" rIns="60931" bIns="30466" anchor="b"/>
          <a:lstStyle/>
          <a:p>
            <a:pPr algn="r" defTabSz="608013"/>
            <a:fld id="{C8B5DD2A-0408-4224-8761-81263DB7E372}" type="slidenum">
              <a:rPr lang="en-US" sz="800">
                <a:latin typeface="Times New Roman" pitchFamily="18" charset="0"/>
              </a:rPr>
              <a:pPr algn="r" defTabSz="608013"/>
              <a:t>7</a:t>
            </a:fld>
            <a:endParaRPr lang="en-US" sz="800">
              <a:latin typeface="Times New Roman" pitchFamily="18" charset="0"/>
            </a:endParaRPr>
          </a:p>
        </p:txBody>
      </p:sp>
      <p:sp>
        <p:nvSpPr>
          <p:cNvPr id="53251" name="Rectangle 2"/>
          <p:cNvSpPr>
            <a:spLocks noChangeArrowheads="1" noTextEdit="1"/>
          </p:cNvSpPr>
          <p:nvPr>
            <p:ph type="sldImg"/>
          </p:nvPr>
        </p:nvSpPr>
        <p:spPr bwMode="auto">
          <a:xfrm>
            <a:off x="3297238" y="506413"/>
            <a:ext cx="3386137" cy="2540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3252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304925" y="3227388"/>
            <a:ext cx="7286625" cy="3044825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pPr>
              <a:defRPr/>
            </a:pPr>
            <a:fld id="{D76F1B2A-FC8A-43CA-93E7-EE6BFBA4603C}" type="slidenum">
              <a:rPr lang="en-US"/>
              <a:pPr>
                <a:defRPr/>
              </a:pPr>
              <a:t>8</a:t>
            </a:fld>
            <a:endParaRPr lang="en-US"/>
          </a:p>
        </p:txBody>
      </p:sp>
      <p:sp>
        <p:nvSpPr>
          <p:cNvPr id="54274" name="Rectangle 7"/>
          <p:cNvSpPr txBox="1">
            <a:spLocks noGrp="1" noChangeArrowheads="1"/>
          </p:cNvSpPr>
          <p:nvPr/>
        </p:nvSpPr>
        <p:spPr bwMode="auto">
          <a:xfrm>
            <a:off x="5600700" y="6453188"/>
            <a:ext cx="4295775" cy="325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60931" tIns="30466" rIns="60931" bIns="30466" anchor="b"/>
          <a:lstStyle/>
          <a:p>
            <a:pPr algn="r" defTabSz="608013"/>
            <a:fld id="{C8AB7116-5807-4709-9C31-C74CD957ECD7}" type="slidenum">
              <a:rPr lang="en-US" sz="800">
                <a:latin typeface="Times New Roman" pitchFamily="18" charset="0"/>
              </a:rPr>
              <a:pPr algn="r" defTabSz="608013"/>
              <a:t>8</a:t>
            </a:fld>
            <a:endParaRPr lang="en-US" sz="800">
              <a:latin typeface="Times New Roman" pitchFamily="18" charset="0"/>
            </a:endParaRPr>
          </a:p>
        </p:txBody>
      </p:sp>
      <p:sp>
        <p:nvSpPr>
          <p:cNvPr id="54275" name="Rectangle 2"/>
          <p:cNvSpPr>
            <a:spLocks noChangeArrowheads="1" noTextEdit="1"/>
          </p:cNvSpPr>
          <p:nvPr>
            <p:ph type="sldImg"/>
          </p:nvPr>
        </p:nvSpPr>
        <p:spPr bwMode="auto">
          <a:xfrm>
            <a:off x="3297238" y="506413"/>
            <a:ext cx="3386137" cy="2540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4276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304925" y="3227388"/>
            <a:ext cx="7286625" cy="3044825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pPr>
              <a:defRPr/>
            </a:pPr>
            <a:fld id="{38DB08D3-9CFD-4A3B-8CA8-6E96D1753FAC}" type="slidenum">
              <a:rPr lang="en-US"/>
              <a:pPr>
                <a:defRPr/>
              </a:pPr>
              <a:t>9</a:t>
            </a:fld>
            <a:endParaRPr lang="en-US"/>
          </a:p>
        </p:txBody>
      </p:sp>
      <p:sp>
        <p:nvSpPr>
          <p:cNvPr id="55298" name="Rectangle 7"/>
          <p:cNvSpPr txBox="1">
            <a:spLocks noGrp="1" noChangeArrowheads="1"/>
          </p:cNvSpPr>
          <p:nvPr/>
        </p:nvSpPr>
        <p:spPr bwMode="auto">
          <a:xfrm>
            <a:off x="5600700" y="6453188"/>
            <a:ext cx="4295775" cy="325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60931" tIns="30466" rIns="60931" bIns="30466" anchor="b"/>
          <a:lstStyle/>
          <a:p>
            <a:pPr algn="r" defTabSz="608013"/>
            <a:fld id="{A8957027-08AE-4B88-88B4-8338BD4542BB}" type="slidenum">
              <a:rPr lang="en-US" sz="800">
                <a:latin typeface="Times New Roman" pitchFamily="18" charset="0"/>
              </a:rPr>
              <a:pPr algn="r" defTabSz="608013"/>
              <a:t>9</a:t>
            </a:fld>
            <a:endParaRPr lang="en-US" sz="800">
              <a:latin typeface="Times New Roman" pitchFamily="18" charset="0"/>
            </a:endParaRPr>
          </a:p>
        </p:txBody>
      </p:sp>
      <p:sp>
        <p:nvSpPr>
          <p:cNvPr id="55299" name="Rectangle 2"/>
          <p:cNvSpPr>
            <a:spLocks noChangeArrowheads="1" noTextEdit="1"/>
          </p:cNvSpPr>
          <p:nvPr>
            <p:ph type="sldImg"/>
          </p:nvPr>
        </p:nvSpPr>
        <p:spPr bwMode="auto">
          <a:xfrm>
            <a:off x="3297238" y="506413"/>
            <a:ext cx="3386137" cy="2540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5300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304925" y="3227388"/>
            <a:ext cx="7286625" cy="3044825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pPr>
              <a:defRPr/>
            </a:pPr>
            <a:fld id="{83834BF5-790E-44AE-ADC8-080BD765EF67}" type="slidenum">
              <a:rPr lang="en-US"/>
              <a:pPr>
                <a:defRPr/>
              </a:pPr>
              <a:t>10</a:t>
            </a:fld>
            <a:endParaRPr lang="en-US"/>
          </a:p>
        </p:txBody>
      </p:sp>
      <p:sp>
        <p:nvSpPr>
          <p:cNvPr id="56322" name="Rectangle 7"/>
          <p:cNvSpPr txBox="1">
            <a:spLocks noGrp="1" noChangeArrowheads="1"/>
          </p:cNvSpPr>
          <p:nvPr/>
        </p:nvSpPr>
        <p:spPr bwMode="auto">
          <a:xfrm>
            <a:off x="5600700" y="6453188"/>
            <a:ext cx="4295775" cy="325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60931" tIns="30466" rIns="60931" bIns="30466" anchor="b"/>
          <a:lstStyle/>
          <a:p>
            <a:pPr algn="r" defTabSz="608013"/>
            <a:fld id="{9B48BEBD-A2FE-4B58-A0EA-5BF38630E882}" type="slidenum">
              <a:rPr lang="en-US" sz="800">
                <a:latin typeface="Times New Roman" pitchFamily="18" charset="0"/>
              </a:rPr>
              <a:pPr algn="r" defTabSz="608013"/>
              <a:t>10</a:t>
            </a:fld>
            <a:endParaRPr lang="en-US" sz="800">
              <a:latin typeface="Times New Roman" pitchFamily="18" charset="0"/>
            </a:endParaRPr>
          </a:p>
        </p:txBody>
      </p:sp>
      <p:sp>
        <p:nvSpPr>
          <p:cNvPr id="56323" name="Rectangle 2"/>
          <p:cNvSpPr>
            <a:spLocks noChangeArrowheads="1" noTextEdit="1"/>
          </p:cNvSpPr>
          <p:nvPr>
            <p:ph type="sldImg"/>
          </p:nvPr>
        </p:nvSpPr>
        <p:spPr bwMode="auto">
          <a:xfrm>
            <a:off x="3297238" y="506413"/>
            <a:ext cx="3386137" cy="2540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6324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304925" y="3227388"/>
            <a:ext cx="7286625" cy="3044825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pPr>
              <a:defRPr/>
            </a:pPr>
            <a:fld id="{12EE7D3A-8BFF-4B3C-86F1-4E19C0CA21F5}" type="slidenum">
              <a:rPr lang="en-US"/>
              <a:pPr>
                <a:defRPr/>
              </a:pPr>
              <a:t>11</a:t>
            </a:fld>
            <a:endParaRPr lang="en-US"/>
          </a:p>
        </p:txBody>
      </p:sp>
      <p:sp>
        <p:nvSpPr>
          <p:cNvPr id="57346" name="Rectangle 7"/>
          <p:cNvSpPr txBox="1">
            <a:spLocks noGrp="1" noChangeArrowheads="1"/>
          </p:cNvSpPr>
          <p:nvPr/>
        </p:nvSpPr>
        <p:spPr bwMode="auto">
          <a:xfrm>
            <a:off x="5600700" y="6453188"/>
            <a:ext cx="4295775" cy="325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60931" tIns="30466" rIns="60931" bIns="30466" anchor="b"/>
          <a:lstStyle/>
          <a:p>
            <a:pPr algn="r" defTabSz="608013"/>
            <a:fld id="{2099BF0E-A4CF-4BC1-AC0C-3EAF6C6AD510}" type="slidenum">
              <a:rPr lang="en-US" sz="800">
                <a:latin typeface="Times New Roman" pitchFamily="18" charset="0"/>
              </a:rPr>
              <a:pPr algn="r" defTabSz="608013"/>
              <a:t>11</a:t>
            </a:fld>
            <a:endParaRPr lang="en-US" sz="800">
              <a:latin typeface="Times New Roman" pitchFamily="18" charset="0"/>
            </a:endParaRPr>
          </a:p>
        </p:txBody>
      </p:sp>
      <p:sp>
        <p:nvSpPr>
          <p:cNvPr id="57347" name="Rectangle 2"/>
          <p:cNvSpPr>
            <a:spLocks noChangeArrowheads="1" noTextEdit="1"/>
          </p:cNvSpPr>
          <p:nvPr>
            <p:ph type="sldImg"/>
          </p:nvPr>
        </p:nvSpPr>
        <p:spPr bwMode="auto">
          <a:xfrm>
            <a:off x="3297238" y="506413"/>
            <a:ext cx="3386137" cy="2540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734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304925" y="3227388"/>
            <a:ext cx="7286625" cy="3044825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pPr>
              <a:defRPr/>
            </a:pPr>
            <a:fld id="{7564C94D-B02D-4C1A-AB26-B30120FDECB1}" type="slidenum">
              <a:rPr lang="en-US"/>
              <a:pPr>
                <a:defRPr/>
              </a:pPr>
              <a:t>12</a:t>
            </a:fld>
            <a:endParaRPr lang="en-US"/>
          </a:p>
        </p:txBody>
      </p:sp>
      <p:sp>
        <p:nvSpPr>
          <p:cNvPr id="59394" name="Rectangle 7"/>
          <p:cNvSpPr txBox="1">
            <a:spLocks noGrp="1" noChangeArrowheads="1"/>
          </p:cNvSpPr>
          <p:nvPr/>
        </p:nvSpPr>
        <p:spPr bwMode="auto">
          <a:xfrm>
            <a:off x="5600700" y="6453188"/>
            <a:ext cx="4295775" cy="325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60931" tIns="30466" rIns="60931" bIns="30466" anchor="b"/>
          <a:lstStyle/>
          <a:p>
            <a:pPr algn="r" defTabSz="608013"/>
            <a:fld id="{954BBF1B-030E-4C36-B9EB-033BDF9AB6C8}" type="slidenum">
              <a:rPr lang="en-US" sz="800">
                <a:latin typeface="Times New Roman" pitchFamily="18" charset="0"/>
              </a:rPr>
              <a:pPr algn="r" defTabSz="608013"/>
              <a:t>12</a:t>
            </a:fld>
            <a:endParaRPr lang="en-US" sz="800">
              <a:latin typeface="Times New Roman" pitchFamily="18" charset="0"/>
            </a:endParaRPr>
          </a:p>
        </p:txBody>
      </p:sp>
      <p:sp>
        <p:nvSpPr>
          <p:cNvPr id="59395" name="Rectangle 2"/>
          <p:cNvSpPr>
            <a:spLocks noChangeArrowheads="1" noTextEdit="1"/>
          </p:cNvSpPr>
          <p:nvPr>
            <p:ph type="sldImg"/>
          </p:nvPr>
        </p:nvSpPr>
        <p:spPr bwMode="auto">
          <a:xfrm>
            <a:off x="3297238" y="506413"/>
            <a:ext cx="3386137" cy="2540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9396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304925" y="3227388"/>
            <a:ext cx="7286625" cy="3044825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pPr>
              <a:defRPr/>
            </a:pPr>
            <a:fld id="{7EA31354-FB2C-42C9-80A8-D128879D67A5}" type="slidenum">
              <a:rPr lang="en-US"/>
              <a:pPr>
                <a:defRPr/>
              </a:pPr>
              <a:t>13</a:t>
            </a:fld>
            <a:endParaRPr lang="en-US"/>
          </a:p>
        </p:txBody>
      </p:sp>
      <p:sp>
        <p:nvSpPr>
          <p:cNvPr id="60418" name="Rectangle 7"/>
          <p:cNvSpPr txBox="1">
            <a:spLocks noGrp="1" noChangeArrowheads="1"/>
          </p:cNvSpPr>
          <p:nvPr/>
        </p:nvSpPr>
        <p:spPr bwMode="auto">
          <a:xfrm>
            <a:off x="5600700" y="6453188"/>
            <a:ext cx="4295775" cy="325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60931" tIns="30466" rIns="60931" bIns="30466" anchor="b"/>
          <a:lstStyle/>
          <a:p>
            <a:pPr algn="r" defTabSz="608013"/>
            <a:fld id="{5D306665-9965-4779-B725-BCEA2FBD5206}" type="slidenum">
              <a:rPr lang="en-US" sz="800">
                <a:latin typeface="Times New Roman" pitchFamily="18" charset="0"/>
              </a:rPr>
              <a:pPr algn="r" defTabSz="608013"/>
              <a:t>13</a:t>
            </a:fld>
            <a:endParaRPr lang="en-US" sz="800">
              <a:latin typeface="Times New Roman" pitchFamily="18" charset="0"/>
            </a:endParaRPr>
          </a:p>
        </p:txBody>
      </p:sp>
      <p:sp>
        <p:nvSpPr>
          <p:cNvPr id="60419" name="Rectangle 2"/>
          <p:cNvSpPr>
            <a:spLocks noChangeArrowheads="1" noTextEdit="1"/>
          </p:cNvSpPr>
          <p:nvPr>
            <p:ph type="sldImg"/>
          </p:nvPr>
        </p:nvSpPr>
        <p:spPr bwMode="auto">
          <a:xfrm>
            <a:off x="3297238" y="506413"/>
            <a:ext cx="3386137" cy="2540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0420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304925" y="3227388"/>
            <a:ext cx="7286625" cy="3044825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pPr>
              <a:defRPr/>
            </a:pPr>
            <a:fld id="{0F6C77B4-85F8-425A-9C37-D7A72E17C928}" type="slidenum">
              <a:rPr lang="en-US"/>
              <a:pPr>
                <a:defRPr/>
              </a:pPr>
              <a:t>14</a:t>
            </a:fld>
            <a:endParaRPr lang="en-US"/>
          </a:p>
        </p:txBody>
      </p:sp>
      <p:sp>
        <p:nvSpPr>
          <p:cNvPr id="61442" name="Rectangle 7"/>
          <p:cNvSpPr txBox="1">
            <a:spLocks noGrp="1" noChangeArrowheads="1"/>
          </p:cNvSpPr>
          <p:nvPr/>
        </p:nvSpPr>
        <p:spPr bwMode="auto">
          <a:xfrm>
            <a:off x="5600700" y="6453188"/>
            <a:ext cx="4295775" cy="325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60931" tIns="30466" rIns="60931" bIns="30466" anchor="b"/>
          <a:lstStyle/>
          <a:p>
            <a:pPr algn="r" defTabSz="608013"/>
            <a:fld id="{9978FC7B-E0A1-4814-9C06-B11B434F51A7}" type="slidenum">
              <a:rPr lang="en-US" sz="800">
                <a:latin typeface="Times New Roman" pitchFamily="18" charset="0"/>
              </a:rPr>
              <a:pPr algn="r" defTabSz="608013"/>
              <a:t>14</a:t>
            </a:fld>
            <a:endParaRPr lang="en-US" sz="800">
              <a:latin typeface="Times New Roman" pitchFamily="18" charset="0"/>
            </a:endParaRPr>
          </a:p>
        </p:txBody>
      </p:sp>
      <p:sp>
        <p:nvSpPr>
          <p:cNvPr id="61443" name="Rectangle 2"/>
          <p:cNvSpPr>
            <a:spLocks noChangeArrowheads="1" noTextEdit="1"/>
          </p:cNvSpPr>
          <p:nvPr>
            <p:ph type="sldImg"/>
          </p:nvPr>
        </p:nvSpPr>
        <p:spPr bwMode="auto">
          <a:xfrm>
            <a:off x="3297238" y="506413"/>
            <a:ext cx="3386137" cy="2540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1444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304925" y="3227388"/>
            <a:ext cx="7286625" cy="3044825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pPr>
              <a:defRPr/>
            </a:pPr>
            <a:fld id="{109E2728-F436-49F7-85F6-0BD098FBDDBF}" type="slidenum">
              <a:rPr lang="en-US"/>
              <a:pPr>
                <a:defRPr/>
              </a:pPr>
              <a:t>15</a:t>
            </a:fld>
            <a:endParaRPr lang="en-US"/>
          </a:p>
        </p:txBody>
      </p:sp>
      <p:sp>
        <p:nvSpPr>
          <p:cNvPr id="62466" name="Rectangle 7"/>
          <p:cNvSpPr txBox="1">
            <a:spLocks noGrp="1" noChangeArrowheads="1"/>
          </p:cNvSpPr>
          <p:nvPr/>
        </p:nvSpPr>
        <p:spPr bwMode="auto">
          <a:xfrm>
            <a:off x="5600700" y="6453188"/>
            <a:ext cx="4295775" cy="325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60931" tIns="30466" rIns="60931" bIns="30466" anchor="b"/>
          <a:lstStyle/>
          <a:p>
            <a:pPr algn="r" defTabSz="608013"/>
            <a:fld id="{6164056E-CEF9-46F7-A6BC-0E7D50DB0F92}" type="slidenum">
              <a:rPr lang="en-US" sz="800">
                <a:latin typeface="Times New Roman" pitchFamily="18" charset="0"/>
              </a:rPr>
              <a:pPr algn="r" defTabSz="608013"/>
              <a:t>15</a:t>
            </a:fld>
            <a:endParaRPr lang="en-US" sz="800">
              <a:latin typeface="Times New Roman" pitchFamily="18" charset="0"/>
            </a:endParaRPr>
          </a:p>
        </p:txBody>
      </p:sp>
      <p:sp>
        <p:nvSpPr>
          <p:cNvPr id="62467" name="Rectangle 2"/>
          <p:cNvSpPr>
            <a:spLocks noChangeArrowheads="1" noTextEdit="1"/>
          </p:cNvSpPr>
          <p:nvPr>
            <p:ph type="sldImg"/>
          </p:nvPr>
        </p:nvSpPr>
        <p:spPr bwMode="auto">
          <a:xfrm>
            <a:off x="3297238" y="506413"/>
            <a:ext cx="3386137" cy="2540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246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304925" y="3227388"/>
            <a:ext cx="7286625" cy="3044825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pPr>
              <a:defRPr/>
            </a:pPr>
            <a:fld id="{1EBD604C-4C9E-4DE8-85FC-9D2A59B8A78E}" type="slidenum">
              <a:rPr lang="en-US"/>
              <a:pPr>
                <a:defRPr/>
              </a:pPr>
              <a:t>16</a:t>
            </a:fld>
            <a:endParaRPr lang="en-US"/>
          </a:p>
        </p:txBody>
      </p:sp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5600700" y="6453188"/>
            <a:ext cx="4295775" cy="325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60931" tIns="30466" rIns="60931" bIns="30466" anchor="b"/>
          <a:lstStyle/>
          <a:p>
            <a:pPr algn="r" defTabSz="608013"/>
            <a:fld id="{EDB0A8DF-0A74-43DA-BAFF-E441909A8164}" type="slidenum">
              <a:rPr lang="en-US" sz="800">
                <a:latin typeface="Times New Roman" pitchFamily="18" charset="0"/>
              </a:rPr>
              <a:pPr algn="r" defTabSz="608013"/>
              <a:t>16</a:t>
            </a:fld>
            <a:endParaRPr lang="en-US" sz="800">
              <a:latin typeface="Times New Roman" pitchFamily="18" charset="0"/>
            </a:endParaRPr>
          </a:p>
        </p:txBody>
      </p:sp>
      <p:sp>
        <p:nvSpPr>
          <p:cNvPr id="63491" name="Rectangle 2"/>
          <p:cNvSpPr>
            <a:spLocks noChangeArrowheads="1" noTextEdit="1"/>
          </p:cNvSpPr>
          <p:nvPr>
            <p:ph type="sldImg"/>
          </p:nvPr>
        </p:nvSpPr>
        <p:spPr bwMode="auto">
          <a:xfrm>
            <a:off x="3297238" y="506413"/>
            <a:ext cx="3386137" cy="2540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304925" y="3227388"/>
            <a:ext cx="7286625" cy="3044825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pPr>
              <a:defRPr/>
            </a:pPr>
            <a:fld id="{08A0E4F8-264C-4D84-BCE7-7DFC5C8808BB}" type="slidenum">
              <a:rPr lang="en-US"/>
              <a:pPr>
                <a:defRPr/>
              </a:pPr>
              <a:t>17</a:t>
            </a:fld>
            <a:endParaRPr lang="en-US"/>
          </a:p>
        </p:txBody>
      </p:sp>
      <p:sp>
        <p:nvSpPr>
          <p:cNvPr id="64514" name="Rectangle 7"/>
          <p:cNvSpPr txBox="1">
            <a:spLocks noGrp="1" noChangeArrowheads="1"/>
          </p:cNvSpPr>
          <p:nvPr/>
        </p:nvSpPr>
        <p:spPr bwMode="auto">
          <a:xfrm>
            <a:off x="5600700" y="6453188"/>
            <a:ext cx="4295775" cy="325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60931" tIns="30466" rIns="60931" bIns="30466" anchor="b"/>
          <a:lstStyle/>
          <a:p>
            <a:pPr algn="r" defTabSz="608013"/>
            <a:fld id="{8F3142BF-DE10-4C4A-8F48-CB691D154288}" type="slidenum">
              <a:rPr lang="en-US" sz="800">
                <a:latin typeface="Times New Roman" pitchFamily="18" charset="0"/>
              </a:rPr>
              <a:pPr algn="r" defTabSz="608013"/>
              <a:t>17</a:t>
            </a:fld>
            <a:endParaRPr lang="en-US" sz="800">
              <a:latin typeface="Times New Roman" pitchFamily="18" charset="0"/>
            </a:endParaRPr>
          </a:p>
        </p:txBody>
      </p:sp>
      <p:sp>
        <p:nvSpPr>
          <p:cNvPr id="64515" name="Rectangle 2"/>
          <p:cNvSpPr>
            <a:spLocks noChangeArrowheads="1" noTextEdit="1"/>
          </p:cNvSpPr>
          <p:nvPr>
            <p:ph type="sldImg"/>
          </p:nvPr>
        </p:nvSpPr>
        <p:spPr bwMode="auto">
          <a:xfrm>
            <a:off x="3297238" y="506413"/>
            <a:ext cx="3386137" cy="2540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4516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304925" y="3227388"/>
            <a:ext cx="7286625" cy="3044825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pPr>
              <a:defRPr/>
            </a:pPr>
            <a:fld id="{FD3E6DD3-D466-4A1E-8D64-6D3D6125495D}" type="slidenum">
              <a:rPr lang="en-US"/>
              <a:pPr>
                <a:defRPr/>
              </a:pPr>
              <a:t>18</a:t>
            </a:fld>
            <a:endParaRPr lang="en-US"/>
          </a:p>
        </p:txBody>
      </p:sp>
      <p:sp>
        <p:nvSpPr>
          <p:cNvPr id="65538" name="Rectangle 7"/>
          <p:cNvSpPr txBox="1">
            <a:spLocks noGrp="1" noChangeArrowheads="1"/>
          </p:cNvSpPr>
          <p:nvPr/>
        </p:nvSpPr>
        <p:spPr bwMode="auto">
          <a:xfrm>
            <a:off x="5600700" y="6453188"/>
            <a:ext cx="4295775" cy="325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60931" tIns="30466" rIns="60931" bIns="30466" anchor="b"/>
          <a:lstStyle/>
          <a:p>
            <a:pPr algn="r" defTabSz="608013"/>
            <a:fld id="{123D5D3E-EFB4-4808-9DB1-E783D23F9B3F}" type="slidenum">
              <a:rPr lang="en-US" sz="800">
                <a:latin typeface="Times New Roman" pitchFamily="18" charset="0"/>
              </a:rPr>
              <a:pPr algn="r" defTabSz="608013"/>
              <a:t>18</a:t>
            </a:fld>
            <a:endParaRPr lang="en-US" sz="800">
              <a:latin typeface="Times New Roman" pitchFamily="18" charset="0"/>
            </a:endParaRPr>
          </a:p>
        </p:txBody>
      </p:sp>
      <p:sp>
        <p:nvSpPr>
          <p:cNvPr id="65539" name="Rectangle 2"/>
          <p:cNvSpPr>
            <a:spLocks noChangeArrowheads="1" noTextEdit="1"/>
          </p:cNvSpPr>
          <p:nvPr>
            <p:ph type="sldImg"/>
          </p:nvPr>
        </p:nvSpPr>
        <p:spPr bwMode="auto">
          <a:xfrm>
            <a:off x="3297238" y="506413"/>
            <a:ext cx="3386137" cy="2540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5540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304925" y="3227388"/>
            <a:ext cx="7286625" cy="3044825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pPr>
              <a:defRPr/>
            </a:pPr>
            <a:fld id="{7ABB69E8-39E3-44E6-8A75-09604738A663}" type="slidenum">
              <a:rPr lang="en-US"/>
              <a:pPr>
                <a:defRPr/>
              </a:pPr>
              <a:t>19</a:t>
            </a:fld>
            <a:endParaRPr lang="en-US"/>
          </a:p>
        </p:txBody>
      </p:sp>
      <p:sp>
        <p:nvSpPr>
          <p:cNvPr id="66562" name="Rectangle 7"/>
          <p:cNvSpPr txBox="1">
            <a:spLocks noGrp="1" noChangeArrowheads="1"/>
          </p:cNvSpPr>
          <p:nvPr/>
        </p:nvSpPr>
        <p:spPr bwMode="auto">
          <a:xfrm>
            <a:off x="5600700" y="6453188"/>
            <a:ext cx="4295775" cy="325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60931" tIns="30466" rIns="60931" bIns="30466" anchor="b"/>
          <a:lstStyle/>
          <a:p>
            <a:pPr algn="r" defTabSz="608013"/>
            <a:fld id="{E99DBA70-0485-4858-9BF1-F7941DC141D2}" type="slidenum">
              <a:rPr lang="en-US" sz="800">
                <a:latin typeface="Times New Roman" pitchFamily="18" charset="0"/>
              </a:rPr>
              <a:pPr algn="r" defTabSz="608013"/>
              <a:t>19</a:t>
            </a:fld>
            <a:endParaRPr lang="en-US" sz="800">
              <a:latin typeface="Times New Roman" pitchFamily="18" charset="0"/>
            </a:endParaRPr>
          </a:p>
        </p:txBody>
      </p:sp>
      <p:sp>
        <p:nvSpPr>
          <p:cNvPr id="66563" name="Rectangle 2"/>
          <p:cNvSpPr>
            <a:spLocks noChangeArrowheads="1" noTextEdit="1"/>
          </p:cNvSpPr>
          <p:nvPr>
            <p:ph type="sldImg"/>
          </p:nvPr>
        </p:nvSpPr>
        <p:spPr bwMode="auto">
          <a:xfrm>
            <a:off x="3297238" y="506413"/>
            <a:ext cx="3386137" cy="2540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6564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304925" y="3227388"/>
            <a:ext cx="7286625" cy="3044825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pPr>
              <a:defRPr/>
            </a:pPr>
            <a:fld id="{823937C1-986F-4D20-9C0C-63A6270B37D1}" type="slidenum">
              <a:rPr lang="en-US"/>
              <a:pPr>
                <a:defRPr/>
              </a:pPr>
              <a:t>20</a:t>
            </a:fld>
            <a:endParaRPr lang="en-US"/>
          </a:p>
        </p:txBody>
      </p:sp>
      <p:sp>
        <p:nvSpPr>
          <p:cNvPr id="67586" name="Rectangle 7"/>
          <p:cNvSpPr txBox="1">
            <a:spLocks noGrp="1" noChangeArrowheads="1"/>
          </p:cNvSpPr>
          <p:nvPr/>
        </p:nvSpPr>
        <p:spPr bwMode="auto">
          <a:xfrm>
            <a:off x="5600700" y="6453188"/>
            <a:ext cx="4295775" cy="325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60931" tIns="30466" rIns="60931" bIns="30466" anchor="b"/>
          <a:lstStyle/>
          <a:p>
            <a:pPr algn="r" defTabSz="608013"/>
            <a:fld id="{92B18242-0EF0-4B63-983D-9B39171F5411}" type="slidenum">
              <a:rPr lang="en-US" sz="800">
                <a:latin typeface="Times New Roman" pitchFamily="18" charset="0"/>
              </a:rPr>
              <a:pPr algn="r" defTabSz="608013"/>
              <a:t>20</a:t>
            </a:fld>
            <a:endParaRPr lang="en-US" sz="800">
              <a:latin typeface="Times New Roman" pitchFamily="18" charset="0"/>
            </a:endParaRPr>
          </a:p>
        </p:txBody>
      </p:sp>
      <p:sp>
        <p:nvSpPr>
          <p:cNvPr id="67587" name="Rectangle 2"/>
          <p:cNvSpPr>
            <a:spLocks noChangeArrowheads="1" noTextEdit="1"/>
          </p:cNvSpPr>
          <p:nvPr>
            <p:ph type="sldImg"/>
          </p:nvPr>
        </p:nvSpPr>
        <p:spPr bwMode="auto">
          <a:xfrm>
            <a:off x="3297238" y="506413"/>
            <a:ext cx="3386137" cy="2540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758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304925" y="3227388"/>
            <a:ext cx="7286625" cy="3044825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pPr>
              <a:defRPr/>
            </a:pPr>
            <a:fld id="{4EF6FBFF-89E5-4A0E-A75A-BE919C1EA64A}" type="slidenum">
              <a:rPr lang="en-US"/>
              <a:pPr>
                <a:defRPr/>
              </a:pPr>
              <a:t>21</a:t>
            </a:fld>
            <a:endParaRPr lang="en-US"/>
          </a:p>
        </p:txBody>
      </p:sp>
      <p:sp>
        <p:nvSpPr>
          <p:cNvPr id="68610" name="Rectangle 7"/>
          <p:cNvSpPr txBox="1">
            <a:spLocks noGrp="1" noChangeArrowheads="1"/>
          </p:cNvSpPr>
          <p:nvPr/>
        </p:nvSpPr>
        <p:spPr bwMode="auto">
          <a:xfrm>
            <a:off x="5600700" y="6453188"/>
            <a:ext cx="4295775" cy="325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60931" tIns="30466" rIns="60931" bIns="30466" anchor="b"/>
          <a:lstStyle/>
          <a:p>
            <a:pPr algn="r" defTabSz="608013"/>
            <a:fld id="{30CCDB49-68BF-44E3-A707-F0EC9D4D3915}" type="slidenum">
              <a:rPr lang="en-US" sz="800">
                <a:latin typeface="Times New Roman" pitchFamily="18" charset="0"/>
              </a:rPr>
              <a:pPr algn="r" defTabSz="608013"/>
              <a:t>21</a:t>
            </a:fld>
            <a:endParaRPr lang="en-US" sz="800">
              <a:latin typeface="Times New Roman" pitchFamily="18" charset="0"/>
            </a:endParaRPr>
          </a:p>
        </p:txBody>
      </p:sp>
      <p:sp>
        <p:nvSpPr>
          <p:cNvPr id="68611" name="Rectangle 2"/>
          <p:cNvSpPr>
            <a:spLocks noChangeArrowheads="1" noTextEdit="1"/>
          </p:cNvSpPr>
          <p:nvPr>
            <p:ph type="sldImg"/>
          </p:nvPr>
        </p:nvSpPr>
        <p:spPr bwMode="auto">
          <a:xfrm>
            <a:off x="3297238" y="506413"/>
            <a:ext cx="3386137" cy="2540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304925" y="3227388"/>
            <a:ext cx="7286625" cy="3044825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pPr>
              <a:defRPr/>
            </a:pPr>
            <a:fld id="{32BBD900-9F51-462A-8A35-44A58C4346AC}" type="slidenum">
              <a:rPr lang="en-US"/>
              <a:pPr>
                <a:defRPr/>
              </a:pPr>
              <a:t>22</a:t>
            </a:fld>
            <a:endParaRPr lang="en-US"/>
          </a:p>
        </p:txBody>
      </p:sp>
      <p:sp>
        <p:nvSpPr>
          <p:cNvPr id="69634" name="Rectangle 7"/>
          <p:cNvSpPr txBox="1">
            <a:spLocks noGrp="1" noChangeArrowheads="1"/>
          </p:cNvSpPr>
          <p:nvPr/>
        </p:nvSpPr>
        <p:spPr bwMode="auto">
          <a:xfrm>
            <a:off x="5600700" y="6453188"/>
            <a:ext cx="4295775" cy="325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60931" tIns="30466" rIns="60931" bIns="30466" anchor="b"/>
          <a:lstStyle/>
          <a:p>
            <a:pPr algn="r" defTabSz="608013"/>
            <a:fld id="{A5C817A5-9FCA-4CDC-BD8E-2826037AA35C}" type="slidenum">
              <a:rPr lang="en-US" sz="800">
                <a:latin typeface="Times New Roman" pitchFamily="18" charset="0"/>
              </a:rPr>
              <a:pPr algn="r" defTabSz="608013"/>
              <a:t>22</a:t>
            </a:fld>
            <a:endParaRPr lang="en-US" sz="800">
              <a:latin typeface="Times New Roman" pitchFamily="18" charset="0"/>
            </a:endParaRPr>
          </a:p>
        </p:txBody>
      </p:sp>
      <p:sp>
        <p:nvSpPr>
          <p:cNvPr id="69635" name="Rectangle 2"/>
          <p:cNvSpPr>
            <a:spLocks noChangeArrowheads="1" noTextEdit="1"/>
          </p:cNvSpPr>
          <p:nvPr>
            <p:ph type="sldImg"/>
          </p:nvPr>
        </p:nvSpPr>
        <p:spPr bwMode="auto">
          <a:xfrm>
            <a:off x="3297238" y="506413"/>
            <a:ext cx="3386137" cy="2540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9636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304925" y="3227388"/>
            <a:ext cx="7286625" cy="3044825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pPr>
              <a:defRPr/>
            </a:pPr>
            <a:fld id="{DFEC02AA-8DE1-4D91-B7D4-898A7F4B0F6C}" type="slidenum">
              <a:rPr lang="en-US"/>
              <a:pPr>
                <a:defRPr/>
              </a:pPr>
              <a:t>23</a:t>
            </a:fld>
            <a:endParaRPr lang="en-US"/>
          </a:p>
        </p:txBody>
      </p:sp>
      <p:sp>
        <p:nvSpPr>
          <p:cNvPr id="70658" name="Rectangle 7"/>
          <p:cNvSpPr txBox="1">
            <a:spLocks noGrp="1" noChangeArrowheads="1"/>
          </p:cNvSpPr>
          <p:nvPr/>
        </p:nvSpPr>
        <p:spPr bwMode="auto">
          <a:xfrm>
            <a:off x="5600700" y="6453188"/>
            <a:ext cx="4295775" cy="325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60931" tIns="30466" rIns="60931" bIns="30466" anchor="b"/>
          <a:lstStyle/>
          <a:p>
            <a:pPr algn="r" defTabSz="608013"/>
            <a:fld id="{BA14BAC2-EE1A-45C5-B5A5-6BACBF8C5349}" type="slidenum">
              <a:rPr lang="en-US" sz="800">
                <a:latin typeface="Times New Roman" pitchFamily="18" charset="0"/>
              </a:rPr>
              <a:pPr algn="r" defTabSz="608013"/>
              <a:t>23</a:t>
            </a:fld>
            <a:endParaRPr lang="en-US" sz="800">
              <a:latin typeface="Times New Roman" pitchFamily="18" charset="0"/>
            </a:endParaRPr>
          </a:p>
        </p:txBody>
      </p:sp>
      <p:sp>
        <p:nvSpPr>
          <p:cNvPr id="70659" name="Rectangle 2"/>
          <p:cNvSpPr>
            <a:spLocks noChangeArrowheads="1" noTextEdit="1"/>
          </p:cNvSpPr>
          <p:nvPr>
            <p:ph type="sldImg"/>
          </p:nvPr>
        </p:nvSpPr>
        <p:spPr bwMode="auto">
          <a:xfrm>
            <a:off x="3297238" y="506413"/>
            <a:ext cx="3386137" cy="2540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0660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304925" y="3227388"/>
            <a:ext cx="7286625" cy="3044825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pPr>
              <a:defRPr/>
            </a:pPr>
            <a:fld id="{E519CC30-BCD8-4F94-980D-2A093644872C}" type="slidenum">
              <a:rPr lang="en-US"/>
              <a:pPr>
                <a:defRPr/>
              </a:pPr>
              <a:t>24</a:t>
            </a:fld>
            <a:endParaRPr lang="en-US"/>
          </a:p>
        </p:txBody>
      </p:sp>
      <p:sp>
        <p:nvSpPr>
          <p:cNvPr id="71682" name="Rectangle 7"/>
          <p:cNvSpPr txBox="1">
            <a:spLocks noGrp="1" noChangeArrowheads="1"/>
          </p:cNvSpPr>
          <p:nvPr/>
        </p:nvSpPr>
        <p:spPr bwMode="auto">
          <a:xfrm>
            <a:off x="5600700" y="6453188"/>
            <a:ext cx="4295775" cy="325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60931" tIns="30466" rIns="60931" bIns="30466" anchor="b"/>
          <a:lstStyle/>
          <a:p>
            <a:pPr algn="r" defTabSz="608013"/>
            <a:fld id="{ACAE9A71-FD6B-4611-A7F1-29CC991CA215}" type="slidenum">
              <a:rPr lang="en-US" sz="800">
                <a:latin typeface="Times New Roman" pitchFamily="18" charset="0"/>
              </a:rPr>
              <a:pPr algn="r" defTabSz="608013"/>
              <a:t>24</a:t>
            </a:fld>
            <a:endParaRPr lang="en-US" sz="800">
              <a:latin typeface="Times New Roman" pitchFamily="18" charset="0"/>
            </a:endParaRPr>
          </a:p>
        </p:txBody>
      </p:sp>
      <p:sp>
        <p:nvSpPr>
          <p:cNvPr id="71683" name="Rectangle 2"/>
          <p:cNvSpPr>
            <a:spLocks noChangeArrowheads="1" noTextEdit="1"/>
          </p:cNvSpPr>
          <p:nvPr>
            <p:ph type="sldImg"/>
          </p:nvPr>
        </p:nvSpPr>
        <p:spPr bwMode="auto">
          <a:xfrm>
            <a:off x="3297238" y="506413"/>
            <a:ext cx="3386137" cy="2540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1684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304925" y="3227388"/>
            <a:ext cx="7286625" cy="3044825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pPr>
              <a:defRPr/>
            </a:pPr>
            <a:fld id="{653FEB3A-1F6C-4001-B0C9-B8798B418014}" type="slidenum">
              <a:rPr lang="en-US"/>
              <a:pPr>
                <a:defRPr/>
              </a:pPr>
              <a:t>25</a:t>
            </a:fld>
            <a:endParaRPr lang="en-US"/>
          </a:p>
        </p:txBody>
      </p:sp>
      <p:sp>
        <p:nvSpPr>
          <p:cNvPr id="72706" name="Rectangle 7"/>
          <p:cNvSpPr txBox="1">
            <a:spLocks noGrp="1" noChangeArrowheads="1"/>
          </p:cNvSpPr>
          <p:nvPr/>
        </p:nvSpPr>
        <p:spPr bwMode="auto">
          <a:xfrm>
            <a:off x="5600700" y="6453188"/>
            <a:ext cx="4295775" cy="325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60931" tIns="30466" rIns="60931" bIns="30466" anchor="b"/>
          <a:lstStyle/>
          <a:p>
            <a:pPr algn="r" defTabSz="608013"/>
            <a:fld id="{1D897133-8F0F-48AF-861E-E334AB6BDDC3}" type="slidenum">
              <a:rPr lang="en-US" sz="800">
                <a:latin typeface="Times New Roman" pitchFamily="18" charset="0"/>
              </a:rPr>
              <a:pPr algn="r" defTabSz="608013"/>
              <a:t>25</a:t>
            </a:fld>
            <a:endParaRPr lang="en-US" sz="800">
              <a:latin typeface="Times New Roman" pitchFamily="18" charset="0"/>
            </a:endParaRPr>
          </a:p>
        </p:txBody>
      </p:sp>
      <p:sp>
        <p:nvSpPr>
          <p:cNvPr id="72707" name="Rectangle 2"/>
          <p:cNvSpPr>
            <a:spLocks noChangeArrowheads="1" noTextEdit="1"/>
          </p:cNvSpPr>
          <p:nvPr>
            <p:ph type="sldImg"/>
          </p:nvPr>
        </p:nvSpPr>
        <p:spPr bwMode="auto">
          <a:xfrm>
            <a:off x="3297238" y="506413"/>
            <a:ext cx="3386137" cy="2540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270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304925" y="3227388"/>
            <a:ext cx="7286625" cy="3044825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pPr>
              <a:defRPr/>
            </a:pPr>
            <a:fld id="{D4281966-56CC-4679-BB8F-AC095B970F29}" type="slidenum">
              <a:rPr lang="en-US"/>
              <a:pPr>
                <a:defRPr/>
              </a:pPr>
              <a:t>26</a:t>
            </a:fld>
            <a:endParaRPr lang="en-US"/>
          </a:p>
        </p:txBody>
      </p:sp>
      <p:sp>
        <p:nvSpPr>
          <p:cNvPr id="73730" name="Rectangle 7"/>
          <p:cNvSpPr txBox="1">
            <a:spLocks noGrp="1" noChangeArrowheads="1"/>
          </p:cNvSpPr>
          <p:nvPr/>
        </p:nvSpPr>
        <p:spPr bwMode="auto">
          <a:xfrm>
            <a:off x="5600700" y="6453188"/>
            <a:ext cx="4295775" cy="325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60931" tIns="30466" rIns="60931" bIns="30466" anchor="b"/>
          <a:lstStyle/>
          <a:p>
            <a:pPr algn="r" defTabSz="608013"/>
            <a:fld id="{16EB6E2C-6070-45F8-B8CD-4D9A04414778}" type="slidenum">
              <a:rPr lang="en-US" sz="800">
                <a:latin typeface="Times New Roman" pitchFamily="18" charset="0"/>
              </a:rPr>
              <a:pPr algn="r" defTabSz="608013"/>
              <a:t>26</a:t>
            </a:fld>
            <a:endParaRPr lang="en-US" sz="800">
              <a:latin typeface="Times New Roman" pitchFamily="18" charset="0"/>
            </a:endParaRPr>
          </a:p>
        </p:txBody>
      </p:sp>
      <p:sp>
        <p:nvSpPr>
          <p:cNvPr id="73731" name="Rectangle 2"/>
          <p:cNvSpPr>
            <a:spLocks noChangeArrowheads="1" noTextEdit="1"/>
          </p:cNvSpPr>
          <p:nvPr>
            <p:ph type="sldImg"/>
          </p:nvPr>
        </p:nvSpPr>
        <p:spPr bwMode="auto">
          <a:xfrm>
            <a:off x="3297238" y="506413"/>
            <a:ext cx="3386137" cy="2540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3732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304925" y="3227388"/>
            <a:ext cx="7286625" cy="3044825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pPr>
              <a:defRPr/>
            </a:pPr>
            <a:fld id="{AC9292B7-373A-480B-86D2-8991F3292C24}" type="slidenum">
              <a:rPr lang="en-US"/>
              <a:pPr>
                <a:defRPr/>
              </a:pPr>
              <a:t>27</a:t>
            </a:fld>
            <a:endParaRPr lang="en-US"/>
          </a:p>
        </p:txBody>
      </p:sp>
      <p:sp>
        <p:nvSpPr>
          <p:cNvPr id="74754" name="Rectangle 7"/>
          <p:cNvSpPr txBox="1">
            <a:spLocks noGrp="1" noChangeArrowheads="1"/>
          </p:cNvSpPr>
          <p:nvPr/>
        </p:nvSpPr>
        <p:spPr bwMode="auto">
          <a:xfrm>
            <a:off x="5600700" y="6453188"/>
            <a:ext cx="4295775" cy="325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60931" tIns="30466" rIns="60931" bIns="30466" anchor="b"/>
          <a:lstStyle/>
          <a:p>
            <a:pPr algn="r" defTabSz="608013"/>
            <a:fld id="{3C32D395-3D4B-4469-9DCA-3961C83BC318}" type="slidenum">
              <a:rPr lang="en-US" sz="800">
                <a:latin typeface="Times New Roman" pitchFamily="18" charset="0"/>
              </a:rPr>
              <a:pPr algn="r" defTabSz="608013"/>
              <a:t>27</a:t>
            </a:fld>
            <a:endParaRPr lang="en-US" sz="800">
              <a:latin typeface="Times New Roman" pitchFamily="18" charset="0"/>
            </a:endParaRPr>
          </a:p>
        </p:txBody>
      </p:sp>
      <p:sp>
        <p:nvSpPr>
          <p:cNvPr id="74755" name="Rectangle 2"/>
          <p:cNvSpPr>
            <a:spLocks noChangeArrowheads="1" noTextEdit="1"/>
          </p:cNvSpPr>
          <p:nvPr>
            <p:ph type="sldImg"/>
          </p:nvPr>
        </p:nvSpPr>
        <p:spPr bwMode="auto">
          <a:xfrm>
            <a:off x="3297238" y="506413"/>
            <a:ext cx="3386137" cy="2540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4756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304925" y="3227388"/>
            <a:ext cx="7286625" cy="3044825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pPr>
              <a:defRPr/>
            </a:pPr>
            <a:fld id="{A0935021-8438-451D-95C4-47A622D0B77F}" type="slidenum">
              <a:rPr lang="en-US"/>
              <a:pPr>
                <a:defRPr/>
              </a:pPr>
              <a:t>29</a:t>
            </a:fld>
            <a:endParaRPr lang="en-US"/>
          </a:p>
        </p:txBody>
      </p:sp>
      <p:sp>
        <p:nvSpPr>
          <p:cNvPr id="75778" name="Rectangle 7"/>
          <p:cNvSpPr txBox="1">
            <a:spLocks noGrp="1" noChangeArrowheads="1"/>
          </p:cNvSpPr>
          <p:nvPr/>
        </p:nvSpPr>
        <p:spPr bwMode="auto">
          <a:xfrm>
            <a:off x="5626100" y="6457950"/>
            <a:ext cx="4300538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190" tIns="46095" rIns="92190" bIns="46095" anchor="b"/>
          <a:lstStyle/>
          <a:p>
            <a:pPr algn="r" defTabSz="922338"/>
            <a:fld id="{EAEA937F-BD12-4307-AFB2-6B2C36C9FA25}" type="slidenum">
              <a:rPr lang="en-GB" sz="1200">
                <a:latin typeface="Times New Roman" pitchFamily="18" charset="0"/>
              </a:rPr>
              <a:pPr algn="r" defTabSz="922338"/>
              <a:t>29</a:t>
            </a:fld>
            <a:endParaRPr lang="en-GB" sz="1200">
              <a:latin typeface="Times New Roman" pitchFamily="18" charset="0"/>
            </a:endParaRPr>
          </a:p>
        </p:txBody>
      </p:sp>
      <p:sp>
        <p:nvSpPr>
          <p:cNvPr id="757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3268663" y="509588"/>
            <a:ext cx="3398837" cy="2549525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5780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323975" y="3228975"/>
            <a:ext cx="7278688" cy="3059113"/>
          </a:xfrm>
          <a:noFill/>
        </p:spPr>
        <p:txBody>
          <a:bodyPr wrap="square" lIns="92190" tIns="46095" rIns="92190" bIns="46095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dirty="0" smtClean="0"/>
              <a:t>Click to edit Master subtitle style</a:t>
            </a:r>
            <a:endParaRPr lang="en-ZA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r>
              <a:rPr lang="en-GB"/>
              <a:t>Copy Right 2004 - Icky du Buisson &amp; Peet Pienaar 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0C15A0-210F-488A-A8CC-375D6BD5590A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r>
              <a:rPr lang="en-GB"/>
              <a:t>Copy Right 2004 - Icky du Buisson &amp; Peet Pienaar 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EACA4E-07CF-46F4-A5C7-40C891B601A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r>
              <a:rPr lang="en-GB"/>
              <a:t>Copy Right 2004 - Icky du Buisson &amp; Peet Pienaar 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C9784D-359A-4DE3-A8AB-F38E782E089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371600"/>
            <a:ext cx="4038600" cy="47545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371600"/>
            <a:ext cx="4038600" cy="47545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r>
              <a:rPr lang="en-GB"/>
              <a:t>Copy Right 2004 - Icky du Buisson &amp; Peet Pienaar 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C29EE3-48F4-412E-BF88-0B4A1097D11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0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r>
              <a:rPr lang="en-GB"/>
              <a:t>Copy Right 2004 - Icky du Buisson &amp; Peet Pienaar </a:t>
            </a: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5F399E-BAB5-4656-9898-6023F9C9369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0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r>
              <a:rPr lang="en-GB"/>
              <a:t>Copy Right 2004 - Icky du Buisson &amp; Peet Pienaar 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4934C9-F838-4F39-BBFE-CBA996F2AB1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ftr" sz="quarter" idx="10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r>
              <a:rPr lang="en-GB"/>
              <a:t>Copy Right 2004 - Icky du Buisson &amp; Peet Pienaar </a:t>
            </a:r>
          </a:p>
        </p:txBody>
      </p:sp>
      <p:sp>
        <p:nvSpPr>
          <p:cNvPr id="3" name="Rectangle 6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FCBBEB-3DD6-4742-8A06-9FAAAB1E0B2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r>
              <a:rPr lang="en-GB"/>
              <a:t>Copy Right 2004 - Icky du Buisson &amp; Peet Pienaar 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EA4A4D-4641-4F0E-A3DA-D71360EEB0B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ZA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r>
              <a:rPr lang="en-GB"/>
              <a:t>Copy Right 2004 - Icky du Buisson &amp; Peet Pienaar 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02F2BD-3917-47EC-A5AC-6DBAE7454DD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r>
              <a:rPr lang="en-GB"/>
              <a:t>Copy Right 2004 - Icky du Buisson &amp; Peet Pienaar 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91C279-DEE5-4433-B2B5-7A160415579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r>
              <a:rPr lang="en-GB"/>
              <a:t>Copy Right 2004 - Icky du Buisson &amp; Peet Pienaar 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7F6442-F673-4BD8-88BF-3DE1D4FC564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 and 2 Content ov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6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371600"/>
            <a:ext cx="4038600" cy="23002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371600"/>
            <a:ext cx="4038600" cy="23002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5" name="Text Placeholder 4"/>
          <p:cNvSpPr>
            <a:spLocks noGrp="1"/>
          </p:cNvSpPr>
          <p:nvPr>
            <p:ph type="body" sz="half" idx="3"/>
          </p:nvPr>
        </p:nvSpPr>
        <p:spPr>
          <a:xfrm>
            <a:off x="457200" y="3824288"/>
            <a:ext cx="8229600" cy="23018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0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r>
              <a:rPr lang="en-GB"/>
              <a:t>Copy Right 2004 - Icky du Buisson &amp; Peet Pienaar 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FDE18B-9864-4EBB-96A3-C8686B2A78B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6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371600"/>
            <a:ext cx="8229600" cy="4754563"/>
          </a:xfrm>
        </p:spPr>
        <p:txBody>
          <a:bodyPr/>
          <a:lstStyle/>
          <a:p>
            <a:pPr lvl="0"/>
            <a:endParaRPr lang="en-ZA" noProof="0" smtClean="0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r>
              <a:rPr lang="en-GB"/>
              <a:t>Copy Right 2004 - Icky du Buisson &amp; Peet Pienaar 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57AC7F-7BE4-40A3-A371-9790122AE50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template back white"/>
          <p:cNvPicPr>
            <a:picLocks noChangeAspect="1" noChangeArrowheads="1"/>
          </p:cNvPicPr>
          <p:nvPr userDrawn="1"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868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title style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371600"/>
            <a:ext cx="8229600" cy="4754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</a:p>
        </p:txBody>
      </p:sp>
      <p:sp>
        <p:nvSpPr>
          <p:cNvPr id="29696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001000" y="6324600"/>
            <a:ext cx="609600" cy="231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 b="1">
                <a:latin typeface="Arial" charset="0"/>
              </a:defRPr>
            </a:lvl1pPr>
          </a:lstStyle>
          <a:p>
            <a:pPr>
              <a:defRPr/>
            </a:pPr>
            <a:fld id="{FE20392B-F8DE-4F7C-AD7E-7E50A50DC66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sp>
        <p:nvSpPr>
          <p:cNvPr id="296967" name="Rectangle 7">
            <a:hlinkClick r:id="" action="ppaction://hlinkshowjump?jump=lastslideviewed"/>
          </p:cNvPr>
          <p:cNvSpPr>
            <a:spLocks noChangeArrowheads="1"/>
          </p:cNvSpPr>
          <p:nvPr userDrawn="1"/>
        </p:nvSpPr>
        <p:spPr bwMode="auto">
          <a:xfrm>
            <a:off x="8388350" y="44450"/>
            <a:ext cx="720725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ZA"/>
          </a:p>
        </p:txBody>
      </p:sp>
      <p:sp>
        <p:nvSpPr>
          <p:cNvPr id="296968" name="Text Box 8"/>
          <p:cNvSpPr txBox="1">
            <a:spLocks noChangeArrowheads="1"/>
          </p:cNvSpPr>
          <p:nvPr userDrawn="1"/>
        </p:nvSpPr>
        <p:spPr bwMode="auto">
          <a:xfrm>
            <a:off x="68263" y="6572250"/>
            <a:ext cx="2003425" cy="2000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marL="495300" indent="-495300">
              <a:defRPr/>
            </a:pPr>
            <a:r>
              <a:rPr lang="en-US" dirty="0"/>
              <a:t>SITA/CTO/Coastal  Region– 30/07/2009</a:t>
            </a:r>
            <a:endParaRPr lang="en-GB" dirty="0"/>
          </a:p>
        </p:txBody>
      </p:sp>
      <p:sp>
        <p:nvSpPr>
          <p:cNvPr id="296969" name="Text Box 9"/>
          <p:cNvSpPr txBox="1">
            <a:spLocks noChangeArrowheads="1"/>
          </p:cNvSpPr>
          <p:nvPr userDrawn="1"/>
        </p:nvSpPr>
        <p:spPr bwMode="auto">
          <a:xfrm>
            <a:off x="8807450" y="6659563"/>
            <a:ext cx="336550" cy="19843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marL="495300" indent="-495300">
              <a:defRPr/>
            </a:pPr>
            <a:fld id="{3D6E81F5-0476-4FCA-AA92-A3F8DB52F41B}" type="slidenum">
              <a:rPr lang="en-GB"/>
              <a:pPr marL="495300" indent="-495300"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2" r:id="rId1"/>
    <p:sldLayoutId id="2147483703" r:id="rId2"/>
    <p:sldLayoutId id="2147483704" r:id="rId3"/>
    <p:sldLayoutId id="2147483705" r:id="rId4"/>
    <p:sldLayoutId id="2147483706" r:id="rId5"/>
    <p:sldLayoutId id="2147483707" r:id="rId6"/>
    <p:sldLayoutId id="2147483708" r:id="rId7"/>
    <p:sldLayoutId id="2147483709" r:id="rId8"/>
    <p:sldLayoutId id="2147483710" r:id="rId9"/>
    <p:sldLayoutId id="2147483711" r:id="rId10"/>
    <p:sldLayoutId id="2147483712" r:id="rId11"/>
    <p:sldLayoutId id="2147483713" r:id="rId12"/>
    <p:sldLayoutId id="2147483714" r:id="rId13"/>
  </p:sldLayoutIdLst>
  <p:transition/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Verdana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Verdana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Verdana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Verdana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Verdana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Verdana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Verdana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Verdan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 sz="2800" b="1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4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16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16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16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16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16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6.xml"/><Relationship Id="rId4" Type="http://schemas.openxmlformats.org/officeDocument/2006/relationships/image" Target="../media/image3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Relationship Id="rId4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9.xml"/><Relationship Id="rId4" Type="http://schemas.openxmlformats.org/officeDocument/2006/relationships/image" Target="../media/image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1.xml"/><Relationship Id="rId4" Type="http://schemas.openxmlformats.org/officeDocument/2006/relationships/image" Target="../media/image5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2.xml"/><Relationship Id="rId4" Type="http://schemas.openxmlformats.org/officeDocument/2006/relationships/image" Target="../media/image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4.xml"/><Relationship Id="rId4" Type="http://schemas.openxmlformats.org/officeDocument/2006/relationships/image" Target="../media/image5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5.xml"/><Relationship Id="rId4" Type="http://schemas.openxmlformats.org/officeDocument/2006/relationships/image" Target="../media/image5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3" descr="hyp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57875" y="2730500"/>
            <a:ext cx="2849563" cy="2786063"/>
          </a:xfrm>
          <a:prstGeom prst="rect">
            <a:avLst/>
          </a:prstGeom>
          <a:solidFill>
            <a:srgbClr val="CCFFFF">
              <a:alpha val="0"/>
            </a:srgbClr>
          </a:solidFill>
          <a:ln w="9525">
            <a:noFill/>
            <a:miter lim="800000"/>
            <a:headEnd/>
            <a:tailEnd/>
          </a:ln>
        </p:spPr>
      </p:pic>
      <p:sp>
        <p:nvSpPr>
          <p:cNvPr id="15363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79388" y="1285874"/>
            <a:ext cx="7773987" cy="4071952"/>
          </a:xfrm>
        </p:spPr>
        <p:txBody>
          <a:bodyPr/>
          <a:lstStyle/>
          <a:p>
            <a:pPr algn="ctr" eaLnBrk="1" hangingPunct="1"/>
            <a:r>
              <a:rPr lang="en-US" sz="3600" b="1" dirty="0" smtClean="0">
                <a:solidFill>
                  <a:schemeClr val="accent2"/>
                </a:solidFill>
              </a:rPr>
              <a:t/>
            </a:r>
            <a:br>
              <a:rPr lang="en-US" sz="3600" b="1" dirty="0" smtClean="0">
                <a:solidFill>
                  <a:schemeClr val="accent2"/>
                </a:solidFill>
              </a:rPr>
            </a:br>
            <a:r>
              <a:rPr lang="en-US" b="1" dirty="0" smtClean="0">
                <a:solidFill>
                  <a:schemeClr val="accent2"/>
                </a:solidFill>
              </a:rPr>
              <a:t>Technology Trends in Government Transformation using the Hype Curve</a:t>
            </a:r>
            <a:br>
              <a:rPr lang="en-US" b="1" dirty="0" smtClean="0">
                <a:solidFill>
                  <a:schemeClr val="accent2"/>
                </a:solidFill>
              </a:rPr>
            </a:br>
            <a:r>
              <a:rPr lang="en-US" b="1" dirty="0" smtClean="0">
                <a:solidFill>
                  <a:schemeClr val="accent2"/>
                </a:solidFill>
              </a:rPr>
              <a:t/>
            </a:r>
            <a:br>
              <a:rPr lang="en-US" b="1" dirty="0" smtClean="0">
                <a:solidFill>
                  <a:schemeClr val="accent2"/>
                </a:solidFill>
              </a:rPr>
            </a:br>
            <a:r>
              <a:rPr lang="en-US" b="1" dirty="0" smtClean="0">
                <a:solidFill>
                  <a:schemeClr val="accent2"/>
                </a:solidFill>
              </a:rPr>
              <a:t/>
            </a:r>
            <a:br>
              <a:rPr lang="en-US" b="1" dirty="0" smtClean="0">
                <a:solidFill>
                  <a:schemeClr val="accent2"/>
                </a:solidFill>
              </a:rPr>
            </a:br>
            <a:r>
              <a:rPr lang="en-US" sz="3600" b="1" dirty="0" smtClean="0">
                <a:solidFill>
                  <a:schemeClr val="accent2"/>
                </a:solidFill>
              </a:rPr>
              <a:t/>
            </a:r>
            <a:br>
              <a:rPr lang="en-US" sz="3600" b="1" dirty="0" smtClean="0">
                <a:solidFill>
                  <a:schemeClr val="accent2"/>
                </a:solidFill>
              </a:rPr>
            </a:br>
            <a:r>
              <a:rPr lang="en-US" sz="2000" b="1" dirty="0" smtClean="0">
                <a:solidFill>
                  <a:schemeClr val="accent2"/>
                </a:solidFill>
              </a:rPr>
              <a:t>Dayalan </a:t>
            </a:r>
            <a:r>
              <a:rPr lang="en-US" sz="2000" b="1" dirty="0" smtClean="0">
                <a:solidFill>
                  <a:schemeClr val="accent2"/>
                </a:solidFill>
              </a:rPr>
              <a:t>Padayachy</a:t>
            </a:r>
            <a:br>
              <a:rPr lang="en-US" sz="2000" b="1" dirty="0" smtClean="0">
                <a:solidFill>
                  <a:schemeClr val="accent2"/>
                </a:solidFill>
              </a:rPr>
            </a:br>
            <a:r>
              <a:rPr lang="en-US" sz="2000" b="1" dirty="0" smtClean="0">
                <a:solidFill>
                  <a:schemeClr val="accent2"/>
                </a:solidFill>
              </a:rPr>
              <a:t/>
            </a:r>
            <a:br>
              <a:rPr lang="en-US" sz="2000" b="1" dirty="0" smtClean="0">
                <a:solidFill>
                  <a:schemeClr val="accent2"/>
                </a:solidFill>
              </a:rPr>
            </a:br>
            <a:r>
              <a:rPr lang="en-US" sz="1600" b="1" dirty="0" smtClean="0">
                <a:solidFill>
                  <a:schemeClr val="accent2"/>
                </a:solidFill>
              </a:rPr>
              <a:t>30 July 2009</a:t>
            </a:r>
            <a:r>
              <a:rPr lang="en-US" sz="2000" b="1" dirty="0" smtClean="0">
                <a:solidFill>
                  <a:schemeClr val="accent2"/>
                </a:solidFill>
              </a:rPr>
              <a:t/>
            </a:r>
            <a:br>
              <a:rPr lang="en-US" sz="2000" b="1" dirty="0" smtClean="0">
                <a:solidFill>
                  <a:schemeClr val="accent2"/>
                </a:solidFill>
              </a:rPr>
            </a:br>
            <a:r>
              <a:rPr lang="en-US" sz="2000" b="1" dirty="0" smtClean="0">
                <a:solidFill>
                  <a:schemeClr val="accent2"/>
                </a:solidFill>
              </a:rPr>
              <a:t/>
            </a:r>
            <a:br>
              <a:rPr lang="en-US" sz="2000" b="1" dirty="0" smtClean="0">
                <a:solidFill>
                  <a:schemeClr val="accent2"/>
                </a:solidFill>
              </a:rPr>
            </a:br>
            <a:r>
              <a:rPr lang="en-US" sz="2000" b="1" dirty="0" smtClean="0">
                <a:solidFill>
                  <a:schemeClr val="accent2"/>
                </a:solidFill>
              </a:rPr>
              <a:t/>
            </a:r>
            <a:br>
              <a:rPr lang="en-US" sz="2000" b="1" dirty="0" smtClean="0">
                <a:solidFill>
                  <a:schemeClr val="accent2"/>
                </a:solidFill>
              </a:rPr>
            </a:br>
            <a:r>
              <a:rPr lang="en-US" sz="2000" b="1" dirty="0" smtClean="0">
                <a:solidFill>
                  <a:schemeClr val="accent2"/>
                </a:solidFill>
              </a:rPr>
              <a:t/>
            </a:r>
            <a:br>
              <a:rPr lang="en-US" sz="2000" b="1" dirty="0" smtClean="0">
                <a:solidFill>
                  <a:schemeClr val="accent2"/>
                </a:solidFill>
              </a:rPr>
            </a:br>
            <a:r>
              <a:rPr lang="en-US" sz="2000" b="1" dirty="0" smtClean="0">
                <a:solidFill>
                  <a:schemeClr val="accent2"/>
                </a:solidFill>
              </a:rPr>
              <a:t/>
            </a:r>
            <a:br>
              <a:rPr lang="en-US" sz="2000" b="1" dirty="0" smtClean="0">
                <a:solidFill>
                  <a:schemeClr val="accent2"/>
                </a:solidFill>
              </a:rPr>
            </a:br>
            <a:endParaRPr lang="en-US" sz="2000" b="1" dirty="0" smtClean="0">
              <a:solidFill>
                <a:schemeClr val="accent2"/>
              </a:solidFill>
            </a:endParaRPr>
          </a:p>
        </p:txBody>
      </p:sp>
    </p:spTree>
  </p:cSld>
  <p:clrMapOvr>
    <a:masterClrMapping/>
  </p:clrMapOvr>
  <p:transition advTm="94422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4"/>
          <p:cNvSpPr>
            <a:spLocks noGrp="1" noChangeArrowheads="1"/>
          </p:cNvSpPr>
          <p:nvPr>
            <p:ph type="title"/>
          </p:nvPr>
        </p:nvSpPr>
        <p:spPr>
          <a:xfrm>
            <a:off x="341313" y="260350"/>
            <a:ext cx="7326312" cy="868363"/>
          </a:xfrm>
        </p:spPr>
        <p:txBody>
          <a:bodyPr/>
          <a:lstStyle/>
          <a:p>
            <a:pPr eaLnBrk="1" hangingPunct="1"/>
            <a:r>
              <a:rPr lang="en-US" sz="3600" b="1" smtClean="0">
                <a:solidFill>
                  <a:srgbClr val="0E1B8D"/>
                </a:solidFill>
              </a:rPr>
              <a:t>Agenda</a:t>
            </a:r>
            <a:endParaRPr lang="en-GB" sz="3600" b="1" smtClean="0">
              <a:solidFill>
                <a:srgbClr val="0E1B8D"/>
              </a:solidFill>
            </a:endParaRPr>
          </a:p>
        </p:txBody>
      </p:sp>
      <p:sp>
        <p:nvSpPr>
          <p:cNvPr id="16387" name="Rectangle 3"/>
          <p:cNvSpPr>
            <a:spLocks noChangeArrowheads="1"/>
          </p:cNvSpPr>
          <p:nvPr/>
        </p:nvSpPr>
        <p:spPr bwMode="auto">
          <a:xfrm>
            <a:off x="323850" y="1768475"/>
            <a:ext cx="8229600" cy="3389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l">
              <a:spcBef>
                <a:spcPct val="20000"/>
              </a:spcBef>
              <a:buFont typeface="Wingdings" pitchFamily="2" charset="2"/>
              <a:buChar char="§"/>
            </a:pPr>
            <a:r>
              <a:rPr lang="en-US" sz="2000" b="1"/>
              <a:t>Definitions</a:t>
            </a:r>
          </a:p>
          <a:p>
            <a:pPr marL="342900" indent="-342900" algn="l">
              <a:spcBef>
                <a:spcPct val="20000"/>
              </a:spcBef>
              <a:buFont typeface="Wingdings" pitchFamily="2" charset="2"/>
              <a:buChar char="§"/>
            </a:pPr>
            <a:endParaRPr lang="en-US" sz="1000" b="1"/>
          </a:p>
          <a:p>
            <a:pPr marL="342900" indent="-342900" algn="l">
              <a:spcBef>
                <a:spcPct val="20000"/>
              </a:spcBef>
              <a:buFont typeface="Wingdings" pitchFamily="2" charset="2"/>
              <a:buChar char="§"/>
            </a:pPr>
            <a:r>
              <a:rPr lang="en-US" sz="2000" b="1"/>
              <a:t>The Hype Cycle</a:t>
            </a:r>
          </a:p>
          <a:p>
            <a:pPr marL="342900" indent="-342900" algn="l">
              <a:spcBef>
                <a:spcPct val="20000"/>
              </a:spcBef>
              <a:buFont typeface="Wingdings" pitchFamily="2" charset="2"/>
              <a:buChar char="§"/>
            </a:pPr>
            <a:endParaRPr lang="en-US" sz="1000" b="1"/>
          </a:p>
          <a:p>
            <a:pPr marL="342900" indent="-342900" algn="l">
              <a:spcBef>
                <a:spcPct val="20000"/>
              </a:spcBef>
              <a:buFont typeface="Wingdings" pitchFamily="2" charset="2"/>
              <a:buChar char="§"/>
            </a:pPr>
            <a:r>
              <a:rPr lang="en-US" sz="2000" b="1"/>
              <a:t>Business Drivers in Government</a:t>
            </a:r>
          </a:p>
          <a:p>
            <a:pPr marL="342900" indent="-342900" algn="l">
              <a:spcBef>
                <a:spcPct val="20000"/>
              </a:spcBef>
              <a:buFont typeface="Wingdings" pitchFamily="2" charset="2"/>
              <a:buChar char="§"/>
            </a:pPr>
            <a:endParaRPr lang="en-US" sz="1000" b="1"/>
          </a:p>
          <a:p>
            <a:pPr marL="342900" indent="-342900" algn="l">
              <a:spcBef>
                <a:spcPct val="20000"/>
              </a:spcBef>
              <a:buFont typeface="Wingdings" pitchFamily="2" charset="2"/>
              <a:buChar char="§"/>
            </a:pPr>
            <a:r>
              <a:rPr lang="en-US" sz="2000" b="1"/>
              <a:t>The Hype Cycle and Government Transformation.</a:t>
            </a:r>
          </a:p>
          <a:p>
            <a:pPr marL="342900" indent="-342900" algn="l">
              <a:spcBef>
                <a:spcPct val="20000"/>
              </a:spcBef>
              <a:buFont typeface="Wingdings" pitchFamily="2" charset="2"/>
              <a:buChar char="§"/>
            </a:pPr>
            <a:endParaRPr lang="en-US" sz="2000" b="1"/>
          </a:p>
          <a:p>
            <a:pPr marL="342900" indent="-342900" algn="l">
              <a:spcBef>
                <a:spcPct val="20000"/>
              </a:spcBef>
              <a:buFont typeface="Wingdings" pitchFamily="2" charset="2"/>
              <a:buNone/>
            </a:pPr>
            <a:endParaRPr lang="en-GB" sz="2000" b="1"/>
          </a:p>
        </p:txBody>
      </p:sp>
    </p:spTree>
  </p:cSld>
  <p:clrMapOvr>
    <a:masterClrMapping/>
  </p:clrMapOvr>
  <p:transition advTm="2511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274638"/>
            <a:ext cx="8229600" cy="868362"/>
          </a:xfrm>
        </p:spPr>
        <p:txBody>
          <a:bodyPr/>
          <a:lstStyle/>
          <a:p>
            <a:pPr eaLnBrk="1" hangingPunct="1"/>
            <a:r>
              <a:rPr lang="en-US" sz="3600" b="1" smtClean="0">
                <a:solidFill>
                  <a:srgbClr val="0E1B8D"/>
                </a:solidFill>
              </a:rPr>
              <a:t>Definitions</a:t>
            </a:r>
            <a:endParaRPr lang="en-GB" sz="3600" b="1" smtClean="0">
              <a:solidFill>
                <a:srgbClr val="0E1B8D"/>
              </a:solidFill>
            </a:endParaRP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503363"/>
            <a:ext cx="8229600" cy="4373562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sz="2400" b="0" smtClean="0"/>
              <a:t>Technology trends – changes in adopted technologies;</a:t>
            </a:r>
          </a:p>
          <a:p>
            <a:pPr eaLnBrk="1" hangingPunct="1">
              <a:lnSpc>
                <a:spcPct val="80000"/>
              </a:lnSpc>
            </a:pPr>
            <a:endParaRPr lang="en-US" sz="2400" b="0" smtClean="0"/>
          </a:p>
          <a:p>
            <a:pPr eaLnBrk="1" hangingPunct="1">
              <a:lnSpc>
                <a:spcPct val="80000"/>
              </a:lnSpc>
            </a:pPr>
            <a:r>
              <a:rPr lang="en-US" sz="2400" b="0" smtClean="0"/>
              <a:t>Government transformation – changes in public services;</a:t>
            </a:r>
          </a:p>
          <a:p>
            <a:pPr eaLnBrk="1" hangingPunct="1">
              <a:lnSpc>
                <a:spcPct val="80000"/>
              </a:lnSpc>
            </a:pPr>
            <a:endParaRPr lang="en-US" sz="2400" b="0" smtClean="0"/>
          </a:p>
          <a:p>
            <a:pPr eaLnBrk="1" hangingPunct="1">
              <a:lnSpc>
                <a:spcPct val="80000"/>
              </a:lnSpc>
            </a:pPr>
            <a:r>
              <a:rPr lang="en-US" sz="2400" b="0" smtClean="0"/>
              <a:t>Hype curve – life cycle in technology hype and usage. </a:t>
            </a:r>
          </a:p>
          <a:p>
            <a:pPr eaLnBrk="1" hangingPunct="1">
              <a:lnSpc>
                <a:spcPct val="80000"/>
              </a:lnSpc>
            </a:pPr>
            <a:endParaRPr lang="en-US" sz="800" b="0" smtClean="0"/>
          </a:p>
          <a:p>
            <a:pPr lvl="1" eaLnBrk="1" hangingPunct="1">
              <a:lnSpc>
                <a:spcPct val="80000"/>
              </a:lnSpc>
            </a:pPr>
            <a:r>
              <a:rPr lang="en-US" sz="2000" smtClean="0"/>
              <a:t>Introduced by Jackie Fenn</a:t>
            </a:r>
          </a:p>
          <a:p>
            <a:pPr lvl="1" eaLnBrk="1" hangingPunct="1">
              <a:lnSpc>
                <a:spcPct val="80000"/>
              </a:lnSpc>
            </a:pPr>
            <a:endParaRPr lang="en-US" sz="800" smtClean="0"/>
          </a:p>
          <a:p>
            <a:pPr lvl="1" eaLnBrk="1" hangingPunct="1">
              <a:lnSpc>
                <a:spcPct val="80000"/>
              </a:lnSpc>
            </a:pPr>
            <a:r>
              <a:rPr lang="en-US" sz="2000" smtClean="0"/>
              <a:t>“When to leap on the hype curve” – January 1995</a:t>
            </a:r>
          </a:p>
          <a:p>
            <a:pPr lvl="1" eaLnBrk="1" hangingPunct="1">
              <a:lnSpc>
                <a:spcPct val="80000"/>
              </a:lnSpc>
            </a:pPr>
            <a:endParaRPr lang="en-US" sz="800" smtClean="0"/>
          </a:p>
          <a:p>
            <a:pPr lvl="1" eaLnBrk="1" hangingPunct="1">
              <a:lnSpc>
                <a:spcPct val="80000"/>
              </a:lnSpc>
            </a:pPr>
            <a:r>
              <a:rPr lang="en-US" sz="2000" smtClean="0"/>
              <a:t>Method to assist in decision making.</a:t>
            </a:r>
            <a:endParaRPr lang="en-GB" sz="2000" b="1" smtClean="0"/>
          </a:p>
        </p:txBody>
      </p:sp>
    </p:spTree>
    <p:custDataLst>
      <p:tags r:id="rId1"/>
    </p:custDataLst>
  </p:cSld>
  <p:clrMapOvr>
    <a:masterClrMapping/>
  </p:clrMapOvr>
  <p:transition advTm="7264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9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230188" y="115888"/>
            <a:ext cx="8229600" cy="868362"/>
          </a:xfrm>
        </p:spPr>
        <p:txBody>
          <a:bodyPr/>
          <a:lstStyle/>
          <a:p>
            <a:pPr eaLnBrk="1" hangingPunct="1"/>
            <a:r>
              <a:rPr lang="en-US" sz="3600" b="1" smtClean="0">
                <a:solidFill>
                  <a:srgbClr val="0E1B8D"/>
                </a:solidFill>
              </a:rPr>
              <a:t>The Hype Curve / Cycle</a:t>
            </a:r>
            <a:endParaRPr lang="en-GB" sz="3600" b="1" smtClean="0">
              <a:solidFill>
                <a:srgbClr val="0E1B8D"/>
              </a:solidFill>
            </a:endParaRPr>
          </a:p>
        </p:txBody>
      </p:sp>
      <p:pic>
        <p:nvPicPr>
          <p:cNvPr id="18435" name="Picture 4" descr="hyp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125538"/>
            <a:ext cx="8964613" cy="5732462"/>
          </a:xfrm>
          <a:prstGeom prst="rect">
            <a:avLst/>
          </a:prstGeom>
          <a:solidFill>
            <a:srgbClr val="CCFFFF">
              <a:alpha val="0"/>
            </a:srgbClr>
          </a:solidFill>
          <a:ln w="9525">
            <a:noFill/>
            <a:miter lim="800000"/>
            <a:headEnd/>
            <a:tailEnd/>
          </a:ln>
        </p:spPr>
      </p:pic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571500" y="2000250"/>
            <a:ext cx="1428750" cy="3714750"/>
          </a:xfrm>
          <a:prstGeom prst="rect">
            <a:avLst/>
          </a:prstGeom>
          <a:solidFill>
            <a:srgbClr val="FF0000">
              <a:alpha val="16862"/>
            </a:srgbClr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marL="495300" indent="-495300"/>
            <a:endParaRPr lang="en-ZA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2928938" y="2000250"/>
            <a:ext cx="1714500" cy="3714750"/>
          </a:xfrm>
          <a:prstGeom prst="rect">
            <a:avLst/>
          </a:prstGeom>
          <a:solidFill>
            <a:srgbClr val="FF0000">
              <a:alpha val="16862"/>
            </a:srgbClr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marL="495300" indent="-495300"/>
            <a:endParaRPr lang="en-ZA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2071688" y="2000250"/>
            <a:ext cx="785812" cy="3714750"/>
          </a:xfrm>
          <a:prstGeom prst="rect">
            <a:avLst/>
          </a:prstGeom>
          <a:solidFill>
            <a:srgbClr val="FF0000">
              <a:alpha val="16862"/>
            </a:srgbClr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marL="495300" indent="-495300"/>
            <a:endParaRPr lang="en-ZA"/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4786313" y="2000250"/>
            <a:ext cx="2286000" cy="3714750"/>
          </a:xfrm>
          <a:prstGeom prst="rect">
            <a:avLst/>
          </a:prstGeom>
          <a:solidFill>
            <a:srgbClr val="FF0000">
              <a:alpha val="16862"/>
            </a:srgbClr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marL="495300" indent="-495300"/>
            <a:endParaRPr lang="en-ZA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7215188" y="2000250"/>
            <a:ext cx="1143000" cy="3714750"/>
          </a:xfrm>
          <a:prstGeom prst="rect">
            <a:avLst/>
          </a:prstGeom>
          <a:solidFill>
            <a:srgbClr val="FF0000">
              <a:alpha val="16862"/>
            </a:srgbClr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marL="495300" indent="-495300"/>
            <a:endParaRPr lang="en-ZA"/>
          </a:p>
        </p:txBody>
      </p:sp>
    </p:spTree>
    <p:custDataLst>
      <p:tags r:id="rId1"/>
    </p:custDataLst>
  </p:cSld>
  <p:clrMapOvr>
    <a:masterClrMapping/>
  </p:clrMapOvr>
  <p:transition advTm="1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87313" y="260350"/>
            <a:ext cx="8229600" cy="1012825"/>
          </a:xfrm>
        </p:spPr>
        <p:txBody>
          <a:bodyPr/>
          <a:lstStyle/>
          <a:p>
            <a:pPr eaLnBrk="1" hangingPunct="1"/>
            <a:r>
              <a:rPr lang="en-US" sz="3600" b="1" smtClean="0">
                <a:solidFill>
                  <a:srgbClr val="0E1B8D"/>
                </a:solidFill>
              </a:rPr>
              <a:t>All innovations go through </a:t>
            </a:r>
            <a:br>
              <a:rPr lang="en-US" sz="3600" b="1" smtClean="0">
                <a:solidFill>
                  <a:srgbClr val="0E1B8D"/>
                </a:solidFill>
              </a:rPr>
            </a:br>
            <a:r>
              <a:rPr lang="en-US" sz="3600" b="1" smtClean="0">
                <a:solidFill>
                  <a:srgbClr val="0E1B8D"/>
                </a:solidFill>
              </a:rPr>
              <a:t>the hype cycle</a:t>
            </a:r>
            <a:endParaRPr lang="en-GB" sz="3600" b="1" smtClean="0">
              <a:solidFill>
                <a:srgbClr val="0E1B8D"/>
              </a:solidFill>
            </a:endParaRP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27188"/>
            <a:ext cx="8229600" cy="4754562"/>
          </a:xfrm>
        </p:spPr>
        <p:txBody>
          <a:bodyPr/>
          <a:lstStyle/>
          <a:p>
            <a:pPr eaLnBrk="1" hangingPunct="1"/>
            <a:r>
              <a:rPr lang="en-US" dirty="0" smtClean="0"/>
              <a:t>TV</a:t>
            </a:r>
          </a:p>
          <a:p>
            <a:pPr lvl="2" eaLnBrk="1" hangingPunct="1"/>
            <a:r>
              <a:rPr lang="en-US" dirty="0" smtClean="0"/>
              <a:t>@trigger: Solve all mankind problems</a:t>
            </a:r>
          </a:p>
          <a:p>
            <a:pPr lvl="2" eaLnBrk="1" hangingPunct="1"/>
            <a:r>
              <a:rPr lang="en-US" dirty="0" smtClean="0"/>
              <a:t>@peak: No need for schools and teachers</a:t>
            </a:r>
          </a:p>
          <a:p>
            <a:pPr lvl="2" eaLnBrk="1" hangingPunct="1"/>
            <a:r>
              <a:rPr lang="en-US" dirty="0" smtClean="0"/>
              <a:t>@trough: We need eye-ball to eye-ball</a:t>
            </a:r>
          </a:p>
          <a:p>
            <a:pPr lvl="2" eaLnBrk="1" hangingPunct="1"/>
            <a:r>
              <a:rPr lang="en-US" dirty="0" smtClean="0"/>
              <a:t>@enlightenment: News, government propaganda, mass communication/entertainment</a:t>
            </a:r>
          </a:p>
          <a:p>
            <a:pPr lvl="2" eaLnBrk="1" hangingPunct="1"/>
            <a:r>
              <a:rPr lang="en-US" dirty="0" smtClean="0"/>
              <a:t>@plateau of productivity: MJ Funeral, Bombing of Baghdad, etc,</a:t>
            </a:r>
          </a:p>
          <a:p>
            <a:pPr eaLnBrk="1" hangingPunct="1"/>
            <a:r>
              <a:rPr lang="en-US" dirty="0" smtClean="0"/>
              <a:t>WAP</a:t>
            </a:r>
            <a:endParaRPr lang="en-US" dirty="0" smtClean="0"/>
          </a:p>
          <a:p>
            <a:pPr eaLnBrk="1" hangingPunct="1"/>
            <a:r>
              <a:rPr lang="en-US" dirty="0" smtClean="0"/>
              <a:t>Cell phone</a:t>
            </a:r>
          </a:p>
          <a:p>
            <a:pPr eaLnBrk="1" hangingPunct="1"/>
            <a:r>
              <a:rPr lang="en-US" dirty="0" smtClean="0"/>
              <a:t>Internet …</a:t>
            </a:r>
            <a:endParaRPr lang="en-GB" dirty="0" smtClean="0"/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107950" y="188913"/>
            <a:ext cx="8229600" cy="868362"/>
          </a:xfrm>
        </p:spPr>
        <p:txBody>
          <a:bodyPr/>
          <a:lstStyle/>
          <a:p>
            <a:pPr eaLnBrk="1" hangingPunct="1"/>
            <a:r>
              <a:rPr lang="en-US" sz="3600" b="1" smtClean="0">
                <a:solidFill>
                  <a:srgbClr val="0E1B8D"/>
                </a:solidFill>
              </a:rPr>
              <a:t>Why the hype cycle occurs</a:t>
            </a:r>
            <a:endParaRPr lang="en-GB" sz="3600" b="1" smtClean="0">
              <a:solidFill>
                <a:srgbClr val="0E1B8D"/>
              </a:solidFill>
            </a:endParaRPr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b="0" dirty="0" smtClean="0"/>
              <a:t>“… </a:t>
            </a:r>
            <a:r>
              <a:rPr lang="en-US" b="0" dirty="0" smtClean="0"/>
              <a:t>phenomenon of over estimating a new technology/innovation short-term benefits and under estimating it’s long term value”  - a concept termed “macro-myopia”</a:t>
            </a:r>
          </a:p>
          <a:p>
            <a:pPr eaLnBrk="1" hangingPunct="1"/>
            <a:endParaRPr lang="en-US" dirty="0" smtClean="0"/>
          </a:p>
          <a:p>
            <a:pPr eaLnBrk="1" hangingPunct="1"/>
            <a:r>
              <a:rPr lang="en-US" b="0" dirty="0" smtClean="0"/>
              <a:t>Linked to the human nature.</a:t>
            </a:r>
          </a:p>
          <a:p>
            <a:pPr eaLnBrk="1" hangingPunct="1">
              <a:buFont typeface="Wingdings" pitchFamily="2" charset="2"/>
              <a:buNone/>
            </a:pPr>
            <a:endParaRPr lang="en-US" sz="2600" dirty="0" smtClean="0"/>
          </a:p>
          <a:p>
            <a:pPr eaLnBrk="1" hangingPunct="1">
              <a:buFont typeface="Wingdings" pitchFamily="2" charset="2"/>
              <a:buNone/>
            </a:pPr>
            <a:r>
              <a:rPr lang="en-US" sz="1600" dirty="0" smtClean="0"/>
              <a:t>References in quote – “Mastering the Hype Cycle”  by Jackie </a:t>
            </a:r>
            <a:r>
              <a:rPr lang="en-US" sz="1600" dirty="0" err="1" smtClean="0"/>
              <a:t>Fenn</a:t>
            </a:r>
            <a:r>
              <a:rPr lang="en-US" sz="1600" dirty="0" smtClean="0"/>
              <a:t> 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sz="1600" dirty="0" smtClean="0"/>
              <a:t>and Mark </a:t>
            </a:r>
            <a:r>
              <a:rPr lang="en-US" sz="1600" dirty="0" err="1" smtClean="0"/>
              <a:t>Raskino</a:t>
            </a:r>
            <a:endParaRPr lang="en-GB" sz="1600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>
          <a:xfrm>
            <a:off x="250825" y="188913"/>
            <a:ext cx="8229600" cy="868362"/>
          </a:xfrm>
        </p:spPr>
        <p:txBody>
          <a:bodyPr/>
          <a:lstStyle/>
          <a:p>
            <a:pPr eaLnBrk="1" hangingPunct="1"/>
            <a:r>
              <a:rPr lang="en-US" sz="3600" b="1" smtClean="0">
                <a:solidFill>
                  <a:srgbClr val="0E1B8D"/>
                </a:solidFill>
              </a:rPr>
              <a:t>Is the hype cycle useful…?</a:t>
            </a:r>
            <a:endParaRPr lang="en-GB" sz="3600" b="1" smtClean="0">
              <a:solidFill>
                <a:srgbClr val="0E1B8D"/>
              </a:solidFill>
            </a:endParaRPr>
          </a:p>
        </p:txBody>
      </p:sp>
      <p:sp>
        <p:nvSpPr>
          <p:cNvPr id="9943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214438"/>
            <a:ext cx="8318500" cy="4735512"/>
          </a:xfrm>
        </p:spPr>
        <p:txBody>
          <a:bodyPr/>
          <a:lstStyle/>
          <a:p>
            <a:pPr marL="533400" indent="-533400" eaLnBrk="1" hangingPunct="1">
              <a:buFont typeface="Wingdings" pitchFamily="2" charset="2"/>
              <a:buAutoNum type="arabicPeriod"/>
            </a:pPr>
            <a:r>
              <a:rPr lang="en-US" dirty="0" smtClean="0"/>
              <a:t>Given your organization risk profile/appetite</a:t>
            </a:r>
          </a:p>
          <a:p>
            <a:pPr marL="1295400" lvl="2" indent="-381000" eaLnBrk="1" hangingPunct="1">
              <a:buFont typeface="Wingdings" pitchFamily="2" charset="2"/>
              <a:buChar char="§"/>
            </a:pPr>
            <a:r>
              <a:rPr lang="en-US" dirty="0" smtClean="0"/>
              <a:t>It will indicate when to leap</a:t>
            </a:r>
          </a:p>
          <a:p>
            <a:pPr marL="1295400" lvl="2" indent="-381000" eaLnBrk="1" hangingPunct="1">
              <a:buFont typeface="Wingdings" pitchFamily="2" charset="2"/>
              <a:buChar char="§"/>
            </a:pPr>
            <a:endParaRPr lang="en-US" sz="800" dirty="0" smtClean="0"/>
          </a:p>
          <a:p>
            <a:pPr marL="533400" indent="-533400" eaLnBrk="1" hangingPunct="1">
              <a:buFont typeface="Wingdings" pitchFamily="2" charset="2"/>
              <a:buAutoNum type="arabicPeriod"/>
            </a:pPr>
            <a:r>
              <a:rPr lang="en-US" dirty="0" smtClean="0"/>
              <a:t>There is predictive power in the cycle</a:t>
            </a:r>
          </a:p>
          <a:p>
            <a:pPr marL="1295400" lvl="2" indent="-381000" eaLnBrk="1" hangingPunct="1">
              <a:buFont typeface="Wingdings" pitchFamily="2" charset="2"/>
              <a:buChar char="§"/>
            </a:pPr>
            <a:r>
              <a:rPr lang="en-US" dirty="0" smtClean="0"/>
              <a:t>At least you know its going to fail sometime</a:t>
            </a:r>
          </a:p>
          <a:p>
            <a:pPr marL="1295400" lvl="2" indent="-381000" eaLnBrk="1" hangingPunct="1">
              <a:buFont typeface="Wingdings" pitchFamily="2" charset="2"/>
              <a:buChar char="§"/>
            </a:pPr>
            <a:endParaRPr lang="en-US" sz="800" dirty="0" smtClean="0"/>
          </a:p>
          <a:p>
            <a:pPr marL="1295400" lvl="2" indent="-381000" eaLnBrk="1" hangingPunct="1">
              <a:buFont typeface="Wingdings" pitchFamily="2" charset="2"/>
              <a:buChar char="§"/>
            </a:pPr>
            <a:endParaRPr lang="en-US" sz="800" dirty="0" smtClean="0"/>
          </a:p>
          <a:p>
            <a:pPr marL="1295400" lvl="2" indent="-381000" eaLnBrk="1" hangingPunct="1">
              <a:buFont typeface="Wingdings" pitchFamily="2" charset="2"/>
              <a:buChar char="§"/>
            </a:pPr>
            <a:endParaRPr lang="en-US" sz="800" dirty="0" smtClean="0"/>
          </a:p>
          <a:p>
            <a:pPr marL="1295400" lvl="2" indent="-381000" eaLnBrk="1" hangingPunct="1">
              <a:buFont typeface="Wingdings" pitchFamily="2" charset="2"/>
              <a:buChar char="§"/>
            </a:pPr>
            <a:endParaRPr lang="en-US" sz="800" dirty="0" smtClean="0"/>
          </a:p>
          <a:p>
            <a:pPr marL="1295400" lvl="2" indent="-381000" eaLnBrk="1" hangingPunct="1">
              <a:buFont typeface="Wingdings" pitchFamily="2" charset="2"/>
              <a:buChar char="§"/>
            </a:pPr>
            <a:endParaRPr lang="en-US" sz="800" dirty="0" smtClean="0"/>
          </a:p>
          <a:p>
            <a:pPr marL="533400" indent="-533400" eaLnBrk="1" hangingPunct="1">
              <a:buFont typeface="Wingdings" pitchFamily="2" charset="2"/>
              <a:buNone/>
            </a:pPr>
            <a:r>
              <a:rPr lang="en-US" dirty="0" smtClean="0"/>
              <a:t>Should you not be </a:t>
            </a:r>
            <a:r>
              <a:rPr lang="en-US" dirty="0" smtClean="0"/>
              <a:t>creating your own organization hype </a:t>
            </a:r>
            <a:r>
              <a:rPr lang="en-US" dirty="0" smtClean="0"/>
              <a:t>cycles…?</a:t>
            </a:r>
            <a:endParaRPr lang="en-US" dirty="0" smtClean="0"/>
          </a:p>
          <a:p>
            <a:pPr marL="533400" indent="-533400" eaLnBrk="1" hangingPunct="1">
              <a:buFont typeface="Wingdings" pitchFamily="2" charset="2"/>
              <a:buAutoNum type="arabicPeriod"/>
            </a:pPr>
            <a:endParaRPr lang="en-US" dirty="0" smtClean="0"/>
          </a:p>
        </p:txBody>
      </p:sp>
      <p:sp>
        <p:nvSpPr>
          <p:cNvPr id="4" name="Rectangle 3"/>
          <p:cNvSpPr/>
          <p:nvPr/>
        </p:nvSpPr>
        <p:spPr>
          <a:xfrm>
            <a:off x="2428875" y="3571875"/>
            <a:ext cx="2425700" cy="8302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295400" lvl="2" indent="-381000" algn="l">
              <a:defRPr/>
            </a:pPr>
            <a:r>
              <a:rPr lang="en-US" sz="4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lgerian" pitchFamily="82" charset="0"/>
              </a:rPr>
              <a:t>YES!</a:t>
            </a:r>
            <a:endParaRPr lang="en-GB" sz="4800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lgerian" pitchFamily="82" charset="0"/>
            </a:endParaRPr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43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943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943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43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943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943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43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943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943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43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943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943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8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430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99430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9430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94307" grpId="0" uiExpand="1" build="p"/>
      <p:bldP spid="4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>
          <a:xfrm>
            <a:off x="34925" y="328613"/>
            <a:ext cx="8229600" cy="868362"/>
          </a:xfrm>
        </p:spPr>
        <p:txBody>
          <a:bodyPr/>
          <a:lstStyle/>
          <a:p>
            <a:pPr eaLnBrk="1" hangingPunct="1"/>
            <a:r>
              <a:rPr lang="en-US" sz="3600" b="1" smtClean="0">
                <a:solidFill>
                  <a:srgbClr val="0E1B8D"/>
                </a:solidFill>
              </a:rPr>
              <a:t>Problems with the Hype Cycle</a:t>
            </a:r>
            <a:endParaRPr lang="en-GB" sz="3600" b="1" smtClean="0">
              <a:solidFill>
                <a:srgbClr val="0E1B8D"/>
              </a:solidFill>
            </a:endParaRP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ctr" eaLnBrk="1" hangingPunct="1">
              <a:buFont typeface="Wingdings" pitchFamily="2" charset="2"/>
              <a:buNone/>
            </a:pPr>
            <a:endParaRPr lang="en-US" sz="2400" smtClean="0"/>
          </a:p>
          <a:p>
            <a:pPr algn="ctr" eaLnBrk="1" hangingPunct="1">
              <a:buFont typeface="Wingdings" pitchFamily="2" charset="2"/>
              <a:buNone/>
            </a:pPr>
            <a:r>
              <a:rPr lang="en-US" sz="2400" smtClean="0"/>
              <a:t>When you jump in at the </a:t>
            </a:r>
          </a:p>
          <a:p>
            <a:pPr algn="ctr" eaLnBrk="1" hangingPunct="1">
              <a:buFont typeface="Wingdings" pitchFamily="2" charset="2"/>
              <a:buNone/>
            </a:pPr>
            <a:endParaRPr lang="en-US" sz="2400" smtClean="0"/>
          </a:p>
          <a:p>
            <a:pPr algn="ctr" eaLnBrk="1" hangingPunct="1">
              <a:buFont typeface="Wingdings" pitchFamily="2" charset="2"/>
              <a:buNone/>
            </a:pPr>
            <a:r>
              <a:rPr lang="en-US" sz="2400" smtClean="0"/>
              <a:t>wrong time</a:t>
            </a:r>
          </a:p>
          <a:p>
            <a:pPr algn="ctr" eaLnBrk="1" hangingPunct="1">
              <a:buFont typeface="Wingdings" pitchFamily="2" charset="2"/>
              <a:buNone/>
            </a:pPr>
            <a:endParaRPr lang="en-US" sz="2400" smtClean="0"/>
          </a:p>
          <a:p>
            <a:pPr algn="ctr" eaLnBrk="1" hangingPunct="1">
              <a:buFont typeface="Wingdings" pitchFamily="2" charset="2"/>
              <a:buNone/>
            </a:pPr>
            <a:r>
              <a:rPr lang="en-US" sz="2400" smtClean="0"/>
              <a:t> for </a:t>
            </a:r>
          </a:p>
          <a:p>
            <a:pPr algn="ctr" eaLnBrk="1" hangingPunct="1">
              <a:buFont typeface="Wingdings" pitchFamily="2" charset="2"/>
              <a:buNone/>
            </a:pPr>
            <a:r>
              <a:rPr lang="en-US" sz="4800" i="1" smtClean="0"/>
              <a:t>YOUR ORGANISATION!</a:t>
            </a:r>
            <a:endParaRPr lang="en-GB" sz="2400" smtClean="0"/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 build="allAtOnce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>
          <a:xfrm>
            <a:off x="107950" y="188913"/>
            <a:ext cx="7416800" cy="868362"/>
          </a:xfrm>
        </p:spPr>
        <p:txBody>
          <a:bodyPr/>
          <a:lstStyle/>
          <a:p>
            <a:pPr eaLnBrk="1" hangingPunct="1"/>
            <a:r>
              <a:rPr lang="en-ZA" b="1" smtClean="0">
                <a:solidFill>
                  <a:srgbClr val="0E1B8D"/>
                </a:solidFill>
              </a:rPr>
              <a:t>ICT Adoption Summary across Government</a:t>
            </a:r>
            <a:endParaRPr lang="en-US" b="1" smtClean="0">
              <a:solidFill>
                <a:srgbClr val="0E1B8D"/>
              </a:solidFill>
            </a:endParaRPr>
          </a:p>
        </p:txBody>
      </p:sp>
      <p:sp>
        <p:nvSpPr>
          <p:cNvPr id="23555" name="Freeform 41"/>
          <p:cNvSpPr>
            <a:spLocks/>
          </p:cNvSpPr>
          <p:nvPr/>
        </p:nvSpPr>
        <p:spPr bwMode="ltGray">
          <a:xfrm>
            <a:off x="395288" y="6308725"/>
            <a:ext cx="3105150" cy="287338"/>
          </a:xfrm>
          <a:custGeom>
            <a:avLst/>
            <a:gdLst>
              <a:gd name="T0" fmla="*/ 2147483647 w 1799"/>
              <a:gd name="T1" fmla="*/ 2147483647 h 216"/>
              <a:gd name="T2" fmla="*/ 0 w 1799"/>
              <a:gd name="T3" fmla="*/ 2147483647 h 216"/>
              <a:gd name="T4" fmla="*/ 0 w 1799"/>
              <a:gd name="T5" fmla="*/ 2147483647 h 216"/>
              <a:gd name="T6" fmla="*/ 2147483647 w 1799"/>
              <a:gd name="T7" fmla="*/ 2147483647 h 216"/>
              <a:gd name="T8" fmla="*/ 2147483647 w 1799"/>
              <a:gd name="T9" fmla="*/ 2147483647 h 216"/>
              <a:gd name="T10" fmla="*/ 2147483647 w 1799"/>
              <a:gd name="T11" fmla="*/ 0 h 216"/>
              <a:gd name="T12" fmla="*/ 2147483647 w 1799"/>
              <a:gd name="T13" fmla="*/ 2147483647 h 216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1799"/>
              <a:gd name="T22" fmla="*/ 0 h 216"/>
              <a:gd name="T23" fmla="*/ 1799 w 1799"/>
              <a:gd name="T24" fmla="*/ 216 h 21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1799" h="216">
                <a:moveTo>
                  <a:pt x="20" y="2"/>
                </a:moveTo>
                <a:cubicBezTo>
                  <a:pt x="9" y="2"/>
                  <a:pt x="0" y="11"/>
                  <a:pt x="0" y="22"/>
                </a:cubicBezTo>
                <a:cubicBezTo>
                  <a:pt x="0" y="196"/>
                  <a:pt x="0" y="196"/>
                  <a:pt x="0" y="196"/>
                </a:cubicBezTo>
                <a:cubicBezTo>
                  <a:pt x="0" y="206"/>
                  <a:pt x="9" y="216"/>
                  <a:pt x="20" y="216"/>
                </a:cubicBezTo>
                <a:cubicBezTo>
                  <a:pt x="1745" y="216"/>
                  <a:pt x="1799" y="214"/>
                  <a:pt x="1793" y="215"/>
                </a:cubicBezTo>
                <a:cubicBezTo>
                  <a:pt x="1766" y="152"/>
                  <a:pt x="1728" y="80"/>
                  <a:pt x="1701" y="0"/>
                </a:cubicBezTo>
                <a:cubicBezTo>
                  <a:pt x="879" y="0"/>
                  <a:pt x="20" y="2"/>
                  <a:pt x="20" y="2"/>
                </a:cubicBezTo>
                <a:close/>
              </a:path>
            </a:pathLst>
          </a:cu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pPr algn="l"/>
            <a:r>
              <a:rPr lang="en-US" sz="1400" b="1">
                <a:latin typeface="Arial" charset="0"/>
                <a:cs typeface="Arial" charset="0"/>
              </a:rPr>
              <a:t>BMI-TechKnowledge</a:t>
            </a:r>
          </a:p>
        </p:txBody>
      </p:sp>
      <p:pic>
        <p:nvPicPr>
          <p:cNvPr id="23556" name="Picture 36" descr="BMIT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313" y="1500188"/>
            <a:ext cx="8066087" cy="4751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Oval 11"/>
          <p:cNvSpPr/>
          <p:nvPr/>
        </p:nvSpPr>
        <p:spPr bwMode="auto">
          <a:xfrm>
            <a:off x="4140200" y="1857375"/>
            <a:ext cx="2071688" cy="642938"/>
          </a:xfrm>
          <a:prstGeom prst="ellipse">
            <a:avLst/>
          </a:pr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 dirty="0"/>
          </a:p>
        </p:txBody>
      </p:sp>
      <p:sp>
        <p:nvSpPr>
          <p:cNvPr id="15" name="Oval 14"/>
          <p:cNvSpPr/>
          <p:nvPr/>
        </p:nvSpPr>
        <p:spPr bwMode="auto">
          <a:xfrm>
            <a:off x="214313" y="3286125"/>
            <a:ext cx="3286125" cy="500063"/>
          </a:xfrm>
          <a:prstGeom prst="ellipse">
            <a:avLst/>
          </a:pr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 dirty="0"/>
          </a:p>
        </p:txBody>
      </p:sp>
      <p:sp>
        <p:nvSpPr>
          <p:cNvPr id="16" name="Oval 15"/>
          <p:cNvSpPr/>
          <p:nvPr/>
        </p:nvSpPr>
        <p:spPr bwMode="auto">
          <a:xfrm>
            <a:off x="136525" y="4714875"/>
            <a:ext cx="3714750" cy="500063"/>
          </a:xfrm>
          <a:prstGeom prst="ellipse">
            <a:avLst/>
          </a:pr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 dirty="0"/>
          </a:p>
        </p:txBody>
      </p:sp>
      <p:sp>
        <p:nvSpPr>
          <p:cNvPr id="13" name="Oval 12"/>
          <p:cNvSpPr/>
          <p:nvPr/>
        </p:nvSpPr>
        <p:spPr bwMode="auto">
          <a:xfrm>
            <a:off x="4211638" y="4071938"/>
            <a:ext cx="4003675" cy="571500"/>
          </a:xfrm>
          <a:prstGeom prst="ellipse">
            <a:avLst/>
          </a:pr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 dirty="0"/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5" grpId="0" animBg="1"/>
      <p:bldP spid="16" grpId="0" animBg="1"/>
      <p:bldP spid="1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>
          <a:xfrm>
            <a:off x="107950" y="115888"/>
            <a:ext cx="8229600" cy="868362"/>
          </a:xfrm>
        </p:spPr>
        <p:txBody>
          <a:bodyPr/>
          <a:lstStyle/>
          <a:p>
            <a:pPr eaLnBrk="1" hangingPunct="1"/>
            <a:r>
              <a:rPr lang="en-US" b="1" smtClean="0">
                <a:solidFill>
                  <a:srgbClr val="0E1B8D"/>
                </a:solidFill>
              </a:rPr>
              <a:t>Business drivers and priorities</a:t>
            </a:r>
          </a:p>
        </p:txBody>
      </p:sp>
      <p:sp>
        <p:nvSpPr>
          <p:cNvPr id="960517" name="Rectangle 5"/>
          <p:cNvSpPr>
            <a:spLocks noGrp="1" noChangeArrowheads="1"/>
          </p:cNvSpPr>
          <p:nvPr>
            <p:ph type="body" sz="half" idx="1"/>
          </p:nvPr>
        </p:nvSpPr>
        <p:spPr>
          <a:xfrm>
            <a:off x="-36513" y="1411288"/>
            <a:ext cx="4038601" cy="4754562"/>
          </a:xfrm>
        </p:spPr>
        <p:txBody>
          <a:bodyPr/>
          <a:lstStyle/>
          <a:p>
            <a:pPr lvl="1" eaLnBrk="1" hangingPunct="1">
              <a:lnSpc>
                <a:spcPct val="90000"/>
              </a:lnSpc>
              <a:buFont typeface="Arial" charset="0"/>
              <a:buNone/>
              <a:defRPr/>
            </a:pPr>
            <a:r>
              <a:rPr lang="en-ZA" sz="20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Drivers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en-ZA" sz="2000" smtClean="0"/>
              <a:t>Service delivery at municipal level – utilities, infrastructure, roads, etc.</a:t>
            </a:r>
          </a:p>
          <a:p>
            <a:pPr lvl="1" eaLnBrk="1" hangingPunct="1">
              <a:lnSpc>
                <a:spcPct val="90000"/>
              </a:lnSpc>
              <a:defRPr/>
            </a:pPr>
            <a:endParaRPr lang="en-US" sz="2000" smtClean="0"/>
          </a:p>
          <a:p>
            <a:pPr lvl="1" eaLnBrk="1" hangingPunct="1">
              <a:lnSpc>
                <a:spcPct val="90000"/>
              </a:lnSpc>
              <a:defRPr/>
            </a:pPr>
            <a:r>
              <a:rPr lang="en-ZA" sz="2000" smtClean="0"/>
              <a:t>Quality improvements</a:t>
            </a:r>
          </a:p>
          <a:p>
            <a:pPr lvl="1" eaLnBrk="1" hangingPunct="1">
              <a:lnSpc>
                <a:spcPct val="90000"/>
              </a:lnSpc>
              <a:defRPr/>
            </a:pPr>
            <a:endParaRPr lang="en-US" sz="2000" smtClean="0"/>
          </a:p>
          <a:p>
            <a:pPr lvl="1" eaLnBrk="1" hangingPunct="1">
              <a:lnSpc>
                <a:spcPct val="90000"/>
              </a:lnSpc>
              <a:defRPr/>
            </a:pPr>
            <a:r>
              <a:rPr lang="en-ZA" sz="2000" smtClean="0"/>
              <a:t>Encourage citizen participation</a:t>
            </a:r>
          </a:p>
          <a:p>
            <a:pPr lvl="1" eaLnBrk="1" hangingPunct="1">
              <a:lnSpc>
                <a:spcPct val="90000"/>
              </a:lnSpc>
              <a:defRPr/>
            </a:pPr>
            <a:endParaRPr lang="en-US" sz="2000" smtClean="0"/>
          </a:p>
          <a:p>
            <a:pPr lvl="1" eaLnBrk="1" hangingPunct="1">
              <a:lnSpc>
                <a:spcPct val="90000"/>
              </a:lnSpc>
              <a:defRPr/>
            </a:pPr>
            <a:r>
              <a:rPr lang="en-ZA" sz="2000" smtClean="0"/>
              <a:t>Expansion, service delivery</a:t>
            </a:r>
          </a:p>
          <a:p>
            <a:pPr lvl="1" eaLnBrk="1" hangingPunct="1">
              <a:lnSpc>
                <a:spcPct val="90000"/>
              </a:lnSpc>
              <a:defRPr/>
            </a:pPr>
            <a:endParaRPr lang="en-ZA" sz="2000" smtClean="0"/>
          </a:p>
          <a:p>
            <a:pPr lvl="1" eaLnBrk="1" hangingPunct="1">
              <a:lnSpc>
                <a:spcPct val="90000"/>
              </a:lnSpc>
              <a:defRPr/>
            </a:pPr>
            <a:r>
              <a:rPr lang="en-ZA" sz="2000" smtClean="0"/>
              <a:t>2010 World Cup</a:t>
            </a:r>
            <a:endParaRPr lang="en-US" sz="2000" smtClean="0"/>
          </a:p>
        </p:txBody>
      </p:sp>
      <p:sp>
        <p:nvSpPr>
          <p:cNvPr id="960518" name="Rectangle 6"/>
          <p:cNvSpPr>
            <a:spLocks noGrp="1" noChangeArrowheads="1"/>
          </p:cNvSpPr>
          <p:nvPr>
            <p:ph type="body" sz="half" idx="2"/>
          </p:nvPr>
        </p:nvSpPr>
        <p:spPr>
          <a:xfrm>
            <a:off x="4648200" y="1371600"/>
            <a:ext cx="4038600" cy="401638"/>
          </a:xfrm>
        </p:spPr>
        <p:txBody>
          <a:bodyPr/>
          <a:lstStyle/>
          <a:p>
            <a:pPr marL="0" indent="0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ZA" sz="20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Priorities</a:t>
            </a:r>
          </a:p>
          <a:p>
            <a:pPr marL="0" indent="0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en-US" sz="2000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pic>
        <p:nvPicPr>
          <p:cNvPr id="24581" name="Picture 7" descr="Bmit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1275" y="1916113"/>
            <a:ext cx="5076825" cy="417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82" name="Freeform 41"/>
          <p:cNvSpPr>
            <a:spLocks/>
          </p:cNvSpPr>
          <p:nvPr/>
        </p:nvSpPr>
        <p:spPr bwMode="ltGray">
          <a:xfrm>
            <a:off x="611188" y="6308725"/>
            <a:ext cx="3105150" cy="214313"/>
          </a:xfrm>
          <a:custGeom>
            <a:avLst/>
            <a:gdLst>
              <a:gd name="T0" fmla="*/ 2147483647 w 1799"/>
              <a:gd name="T1" fmla="*/ 1953130556 h 216"/>
              <a:gd name="T2" fmla="*/ 0 w 1799"/>
              <a:gd name="T3" fmla="*/ 2147483647 h 216"/>
              <a:gd name="T4" fmla="*/ 0 w 1799"/>
              <a:gd name="T5" fmla="*/ 2147483647 h 216"/>
              <a:gd name="T6" fmla="*/ 2147483647 w 1799"/>
              <a:gd name="T7" fmla="*/ 2147483647 h 216"/>
              <a:gd name="T8" fmla="*/ 2147483647 w 1799"/>
              <a:gd name="T9" fmla="*/ 2147483647 h 216"/>
              <a:gd name="T10" fmla="*/ 2147483647 w 1799"/>
              <a:gd name="T11" fmla="*/ 0 h 216"/>
              <a:gd name="T12" fmla="*/ 2147483647 w 1799"/>
              <a:gd name="T13" fmla="*/ 1953130556 h 216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1799"/>
              <a:gd name="T22" fmla="*/ 0 h 216"/>
              <a:gd name="T23" fmla="*/ 1799 w 1799"/>
              <a:gd name="T24" fmla="*/ 216 h 21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1799" h="216">
                <a:moveTo>
                  <a:pt x="20" y="2"/>
                </a:moveTo>
                <a:cubicBezTo>
                  <a:pt x="9" y="2"/>
                  <a:pt x="0" y="11"/>
                  <a:pt x="0" y="22"/>
                </a:cubicBezTo>
                <a:cubicBezTo>
                  <a:pt x="0" y="196"/>
                  <a:pt x="0" y="196"/>
                  <a:pt x="0" y="196"/>
                </a:cubicBezTo>
                <a:cubicBezTo>
                  <a:pt x="0" y="206"/>
                  <a:pt x="9" y="216"/>
                  <a:pt x="20" y="216"/>
                </a:cubicBezTo>
                <a:cubicBezTo>
                  <a:pt x="1745" y="216"/>
                  <a:pt x="1799" y="214"/>
                  <a:pt x="1793" y="215"/>
                </a:cubicBezTo>
                <a:cubicBezTo>
                  <a:pt x="1766" y="152"/>
                  <a:pt x="1728" y="80"/>
                  <a:pt x="1701" y="0"/>
                </a:cubicBezTo>
                <a:cubicBezTo>
                  <a:pt x="879" y="0"/>
                  <a:pt x="20" y="2"/>
                  <a:pt x="20" y="2"/>
                </a:cubicBezTo>
                <a:close/>
              </a:path>
            </a:pathLst>
          </a:cu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pPr algn="l"/>
            <a:r>
              <a:rPr lang="en-US" sz="1400" b="1">
                <a:latin typeface="Arial" charset="0"/>
                <a:cs typeface="Arial" charset="0"/>
              </a:rPr>
              <a:t>BMI-TechKnowledge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>
          <a:xfrm>
            <a:off x="-36513" y="188913"/>
            <a:ext cx="8229601" cy="576262"/>
          </a:xfrm>
        </p:spPr>
        <p:txBody>
          <a:bodyPr/>
          <a:lstStyle/>
          <a:p>
            <a:pPr eaLnBrk="1" hangingPunct="1"/>
            <a:r>
              <a:rPr lang="en-US" sz="3000" b="1" smtClean="0">
                <a:solidFill>
                  <a:srgbClr val="0E1B8D"/>
                </a:solidFill>
              </a:rPr>
              <a:t>Hype Curve for Government </a:t>
            </a:r>
            <a:br>
              <a:rPr lang="en-US" sz="3000" b="1" smtClean="0">
                <a:solidFill>
                  <a:srgbClr val="0E1B8D"/>
                </a:solidFill>
              </a:rPr>
            </a:br>
            <a:r>
              <a:rPr lang="en-US" sz="3000" b="1" smtClean="0">
                <a:solidFill>
                  <a:srgbClr val="0E1B8D"/>
                </a:solidFill>
              </a:rPr>
              <a:t>Transformation</a:t>
            </a:r>
            <a:endParaRPr lang="en-GB" sz="3000" b="1" smtClean="0">
              <a:solidFill>
                <a:srgbClr val="0E1B8D"/>
              </a:solidFill>
            </a:endParaRPr>
          </a:p>
        </p:txBody>
      </p:sp>
      <p:pic>
        <p:nvPicPr>
          <p:cNvPr id="14339" name="Picture 4" descr="hype-gov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908050"/>
            <a:ext cx="8316913" cy="590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1" name="AutoShape 5"/>
          <p:cNvSpPr>
            <a:spLocks noChangeArrowheads="1"/>
          </p:cNvSpPr>
          <p:nvPr/>
        </p:nvSpPr>
        <p:spPr bwMode="auto">
          <a:xfrm rot="-649316">
            <a:off x="1835150" y="3973513"/>
            <a:ext cx="971550" cy="176212"/>
          </a:xfrm>
          <a:prstGeom prst="leftArrow">
            <a:avLst>
              <a:gd name="adj1" fmla="val 50361"/>
              <a:gd name="adj2" fmla="val 141054"/>
            </a:avLst>
          </a:prstGeom>
          <a:solidFill>
            <a:srgbClr val="FF0000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ZA"/>
          </a:p>
        </p:txBody>
      </p:sp>
      <p:sp>
        <p:nvSpPr>
          <p:cNvPr id="25606" name="Text Box 6"/>
          <p:cNvSpPr txBox="1">
            <a:spLocks noChangeArrowheads="1"/>
          </p:cNvSpPr>
          <p:nvPr/>
        </p:nvSpPr>
        <p:spPr bwMode="auto">
          <a:xfrm>
            <a:off x="5435600" y="1268413"/>
            <a:ext cx="1296988" cy="5191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95300" indent="-495300">
              <a:spcBef>
                <a:spcPct val="50000"/>
              </a:spcBef>
            </a:pPr>
            <a:r>
              <a:rPr lang="en-US" sz="2800" b="1">
                <a:solidFill>
                  <a:srgbClr val="0E1B8D"/>
                </a:solidFill>
              </a:rPr>
              <a:t>OSS</a:t>
            </a:r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1" grpId="0" animBg="1"/>
      <p:bldP spid="2560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>
          <a:xfrm>
            <a:off x="250825" y="184150"/>
            <a:ext cx="8229600" cy="868363"/>
          </a:xfrm>
        </p:spPr>
        <p:txBody>
          <a:bodyPr/>
          <a:lstStyle/>
          <a:p>
            <a:pPr eaLnBrk="1" hangingPunct="1"/>
            <a:r>
              <a:rPr lang="en-US" b="1" smtClean="0">
                <a:solidFill>
                  <a:srgbClr val="0E1B8D"/>
                </a:solidFill>
              </a:rPr>
              <a:t>Open Source in Government</a:t>
            </a:r>
            <a:endParaRPr lang="en-GB" b="1" smtClean="0">
              <a:solidFill>
                <a:srgbClr val="0E1B8D"/>
              </a:solidFill>
            </a:endParaRPr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341438"/>
            <a:ext cx="7775575" cy="4967287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2400" smtClean="0"/>
              <a:t>In 2007, Cabinet approved the Free Open Source Software (FOSS) Policy</a:t>
            </a:r>
          </a:p>
          <a:p>
            <a:pPr eaLnBrk="1" hangingPunct="1">
              <a:lnSpc>
                <a:spcPct val="90000"/>
              </a:lnSpc>
            </a:pPr>
            <a:endParaRPr lang="en-US" sz="1000" smtClean="0"/>
          </a:p>
          <a:p>
            <a:pPr eaLnBrk="1" hangingPunct="1">
              <a:lnSpc>
                <a:spcPct val="90000"/>
              </a:lnSpc>
            </a:pPr>
            <a:r>
              <a:rPr lang="en-US" sz="2400" smtClean="0"/>
              <a:t>The OSS Stack is Mature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000" smtClean="0"/>
              <a:t>Open Office, ECM, Desktop – Ubuntu, Suse, etc</a:t>
            </a:r>
          </a:p>
          <a:p>
            <a:pPr lvl="1" eaLnBrk="1" hangingPunct="1">
              <a:lnSpc>
                <a:spcPct val="90000"/>
              </a:lnSpc>
            </a:pPr>
            <a:endParaRPr lang="en-US" sz="800" smtClean="0"/>
          </a:p>
          <a:p>
            <a:pPr eaLnBrk="1" hangingPunct="1">
              <a:lnSpc>
                <a:spcPct val="90000"/>
              </a:lnSpc>
            </a:pPr>
            <a:r>
              <a:rPr lang="en-US" sz="2400" smtClean="0"/>
              <a:t>Progress: 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000" smtClean="0"/>
              <a:t>‘Invisible’ penetration – websites, NOS, etc</a:t>
            </a:r>
          </a:p>
          <a:p>
            <a:pPr lvl="1" eaLnBrk="1" hangingPunct="1">
              <a:lnSpc>
                <a:spcPct val="90000"/>
              </a:lnSpc>
            </a:pPr>
            <a:endParaRPr lang="en-US" sz="800" smtClean="0"/>
          </a:p>
          <a:p>
            <a:pPr eaLnBrk="1" hangingPunct="1">
              <a:lnSpc>
                <a:spcPct val="90000"/>
              </a:lnSpc>
            </a:pPr>
            <a:r>
              <a:rPr lang="en-US" sz="2400" smtClean="0"/>
              <a:t>Issues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000" smtClean="0"/>
              <a:t>Not being competitive</a:t>
            </a:r>
          </a:p>
          <a:p>
            <a:pPr lvl="1" eaLnBrk="1" hangingPunct="1">
              <a:lnSpc>
                <a:spcPct val="90000"/>
              </a:lnSpc>
            </a:pPr>
            <a:endParaRPr lang="en-US" sz="800" smtClean="0"/>
          </a:p>
          <a:p>
            <a:pPr lvl="1" eaLnBrk="1" hangingPunct="1">
              <a:lnSpc>
                <a:spcPct val="90000"/>
              </a:lnSpc>
            </a:pPr>
            <a:endParaRPr lang="en-US" sz="800" smtClean="0"/>
          </a:p>
          <a:p>
            <a:pPr eaLnBrk="1" hangingPunct="1">
              <a:lnSpc>
                <a:spcPct val="90000"/>
              </a:lnSpc>
            </a:pPr>
            <a:r>
              <a:rPr lang="en-US" sz="2400" smtClean="0"/>
              <a:t>Challenges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000" smtClean="0"/>
              <a:t>Should SITA create the capability and compete with Industry?</a:t>
            </a:r>
          </a:p>
          <a:p>
            <a:pPr lvl="2" eaLnBrk="1" hangingPunct="1">
              <a:lnSpc>
                <a:spcPct val="90000"/>
              </a:lnSpc>
            </a:pPr>
            <a:endParaRPr lang="en-US" sz="800" smtClean="0"/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1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>
          <a:xfrm>
            <a:off x="-36513" y="184150"/>
            <a:ext cx="8424863" cy="868363"/>
          </a:xfrm>
        </p:spPr>
        <p:txBody>
          <a:bodyPr/>
          <a:lstStyle/>
          <a:p>
            <a:pPr eaLnBrk="1" hangingPunct="1"/>
            <a:r>
              <a:rPr lang="en-US" b="1" smtClean="0">
                <a:solidFill>
                  <a:srgbClr val="0E1B8D"/>
                </a:solidFill>
              </a:rPr>
              <a:t>Focus: trough of disillusionment</a:t>
            </a:r>
            <a:r>
              <a:rPr lang="en-US" smtClean="0"/>
              <a:t> </a:t>
            </a:r>
            <a:endParaRPr lang="en-GB" smtClean="0"/>
          </a:p>
        </p:txBody>
      </p:sp>
      <p:pic>
        <p:nvPicPr>
          <p:cNvPr id="28675" name="Picture 4" descr="hype-gov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341438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4" name="AutoShape 6"/>
          <p:cNvSpPr>
            <a:spLocks noChangeArrowheads="1"/>
          </p:cNvSpPr>
          <p:nvPr/>
        </p:nvSpPr>
        <p:spPr bwMode="auto">
          <a:xfrm rot="8753630">
            <a:off x="2546350" y="2724150"/>
            <a:ext cx="665163" cy="212725"/>
          </a:xfrm>
          <a:prstGeom prst="leftArrow">
            <a:avLst>
              <a:gd name="adj1" fmla="val 50361"/>
              <a:gd name="adj2" fmla="val 79996"/>
            </a:avLst>
          </a:prstGeom>
          <a:solidFill>
            <a:srgbClr val="FF0000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rot="10800000" wrap="none" anchor="ctr"/>
          <a:lstStyle/>
          <a:p>
            <a:endParaRPr lang="en-ZA"/>
          </a:p>
        </p:txBody>
      </p:sp>
      <p:sp>
        <p:nvSpPr>
          <p:cNvPr id="28678" name="Text Box 6"/>
          <p:cNvSpPr txBox="1">
            <a:spLocks noChangeArrowheads="1"/>
          </p:cNvSpPr>
          <p:nvPr/>
        </p:nvSpPr>
        <p:spPr bwMode="auto">
          <a:xfrm>
            <a:off x="5795963" y="1614488"/>
            <a:ext cx="1800225" cy="5191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95300" indent="-495300">
              <a:spcBef>
                <a:spcPct val="50000"/>
              </a:spcBef>
            </a:pPr>
            <a:r>
              <a:rPr lang="en-US" sz="2800" b="1">
                <a:solidFill>
                  <a:srgbClr val="0E1B8D"/>
                </a:solidFill>
              </a:rPr>
              <a:t>MDM</a:t>
            </a:r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4" grpId="0" animBg="1"/>
      <p:bldP spid="2867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>
          <a:xfrm>
            <a:off x="107950" y="257175"/>
            <a:ext cx="7127875" cy="868363"/>
          </a:xfrm>
        </p:spPr>
        <p:txBody>
          <a:bodyPr/>
          <a:lstStyle/>
          <a:p>
            <a:pPr eaLnBrk="1" hangingPunct="1"/>
            <a:r>
              <a:rPr lang="en-US" b="1" smtClean="0">
                <a:solidFill>
                  <a:srgbClr val="0E1B8D"/>
                </a:solidFill>
              </a:rPr>
              <a:t>Master Data Management for Government</a:t>
            </a:r>
            <a:endParaRPr lang="en-GB" b="1" smtClean="0">
              <a:solidFill>
                <a:srgbClr val="0E1B8D"/>
              </a:solidFill>
            </a:endParaRPr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388" y="1660525"/>
            <a:ext cx="8229600" cy="48641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2400" smtClean="0"/>
              <a:t>IFMS Project</a:t>
            </a:r>
          </a:p>
          <a:p>
            <a:pPr lvl="1">
              <a:lnSpc>
                <a:spcPct val="90000"/>
              </a:lnSpc>
              <a:buFont typeface="Arial" charset="0"/>
              <a:buNone/>
            </a:pPr>
            <a:endParaRPr lang="en-US" sz="1400" b="1" smtClean="0"/>
          </a:p>
          <a:p>
            <a:pPr lvl="1">
              <a:lnSpc>
                <a:spcPct val="90000"/>
              </a:lnSpc>
              <a:buFont typeface="Arial" charset="0"/>
              <a:buNone/>
            </a:pPr>
            <a:r>
              <a:rPr lang="en-US" sz="1800" b="1" smtClean="0"/>
              <a:t>Purpose</a:t>
            </a:r>
          </a:p>
          <a:p>
            <a:pPr lvl="1">
              <a:lnSpc>
                <a:spcPct val="90000"/>
              </a:lnSpc>
              <a:buFont typeface="Arial" charset="0"/>
              <a:buNone/>
            </a:pPr>
            <a:r>
              <a:rPr lang="en-US" sz="1800" smtClean="0"/>
              <a:t>The IFMS project has been tasked by National </a:t>
            </a:r>
          </a:p>
          <a:p>
            <a:pPr lvl="1">
              <a:lnSpc>
                <a:spcPct val="90000"/>
              </a:lnSpc>
              <a:buFont typeface="Arial" charset="0"/>
              <a:buNone/>
            </a:pPr>
            <a:r>
              <a:rPr lang="en-US" sz="1800" smtClean="0"/>
              <a:t>Treasury to develop a government-wide Master </a:t>
            </a:r>
          </a:p>
          <a:p>
            <a:pPr lvl="1">
              <a:lnSpc>
                <a:spcPct val="90000"/>
              </a:lnSpc>
              <a:buFont typeface="Arial" charset="0"/>
              <a:buNone/>
            </a:pPr>
            <a:r>
              <a:rPr lang="en-US" sz="1800" smtClean="0"/>
              <a:t>Data Management (MDM) solution.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en-US" sz="1400" smtClean="0"/>
          </a:p>
          <a:p>
            <a:pPr lvl="1">
              <a:lnSpc>
                <a:spcPct val="90000"/>
              </a:lnSpc>
              <a:buFont typeface="Arial" charset="0"/>
              <a:buNone/>
            </a:pPr>
            <a:r>
              <a:rPr lang="en-US" sz="1800" b="1" smtClean="0"/>
              <a:t>Status</a:t>
            </a:r>
          </a:p>
          <a:p>
            <a:pPr lvl="1">
              <a:lnSpc>
                <a:spcPct val="90000"/>
              </a:lnSpc>
              <a:buFont typeface="Arial" charset="0"/>
              <a:buNone/>
            </a:pPr>
            <a:r>
              <a:rPr lang="en-US" sz="1800" smtClean="0"/>
              <a:t>The system is developed in several phases. The Concept of </a:t>
            </a:r>
          </a:p>
          <a:p>
            <a:pPr lvl="1">
              <a:lnSpc>
                <a:spcPct val="90000"/>
              </a:lnSpc>
              <a:buFont typeface="Arial" charset="0"/>
              <a:buNone/>
            </a:pPr>
            <a:r>
              <a:rPr lang="en-US" sz="1800" smtClean="0"/>
              <a:t>Operations has been completed and is undergoing peer-review. </a:t>
            </a:r>
          </a:p>
          <a:p>
            <a:pPr lvl="1">
              <a:lnSpc>
                <a:spcPct val="90000"/>
              </a:lnSpc>
              <a:buFont typeface="Arial" charset="0"/>
              <a:buNone/>
            </a:pPr>
            <a:r>
              <a:rPr lang="en-US" sz="1800" smtClean="0"/>
              <a:t>Subsequent phases will be to expand the hub to include other </a:t>
            </a:r>
          </a:p>
          <a:p>
            <a:pPr lvl="1">
              <a:lnSpc>
                <a:spcPct val="90000"/>
              </a:lnSpc>
              <a:buFont typeface="Arial" charset="0"/>
              <a:buNone/>
            </a:pPr>
            <a:r>
              <a:rPr lang="en-US" sz="1800" smtClean="0"/>
              <a:t>Master Data.</a:t>
            </a:r>
            <a:endParaRPr lang="en-GB" sz="1800" smtClean="0"/>
          </a:p>
          <a:p>
            <a:pPr lvl="1">
              <a:lnSpc>
                <a:spcPct val="90000"/>
              </a:lnSpc>
              <a:buFont typeface="Arial" charset="0"/>
              <a:buNone/>
            </a:pPr>
            <a:endParaRPr lang="en-US" sz="1400" smtClean="0"/>
          </a:p>
          <a:p>
            <a:pPr eaLnBrk="1" hangingPunct="1">
              <a:lnSpc>
                <a:spcPct val="90000"/>
              </a:lnSpc>
            </a:pPr>
            <a:r>
              <a:rPr lang="en-US" sz="2400" smtClean="0"/>
              <a:t>Several other projects by Government departments.</a:t>
            </a:r>
            <a:endParaRPr lang="en-GB" sz="2400" smtClean="0"/>
          </a:p>
        </p:txBody>
      </p:sp>
      <p:sp>
        <p:nvSpPr>
          <p:cNvPr id="1004548" name="Rectangle 4"/>
          <p:cNvSpPr>
            <a:spLocks noChangeArrowheads="1"/>
          </p:cNvSpPr>
          <p:nvPr/>
        </p:nvSpPr>
        <p:spPr bwMode="auto">
          <a:xfrm>
            <a:off x="215900" y="4103688"/>
            <a:ext cx="8604250" cy="234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l">
              <a:lnSpc>
                <a:spcPct val="80000"/>
              </a:lnSpc>
              <a:spcBef>
                <a:spcPct val="20000"/>
              </a:spcBef>
              <a:buFont typeface="Wingdings" pitchFamily="2" charset="2"/>
              <a:buNone/>
            </a:pPr>
            <a:endParaRPr lang="en-US" sz="1800"/>
          </a:p>
          <a:p>
            <a:pPr algn="l">
              <a:lnSpc>
                <a:spcPct val="80000"/>
              </a:lnSpc>
              <a:spcBef>
                <a:spcPct val="20000"/>
              </a:spcBef>
              <a:buFont typeface="Wingdings" pitchFamily="2" charset="2"/>
              <a:buNone/>
            </a:pPr>
            <a:endParaRPr lang="en-US" sz="1800"/>
          </a:p>
          <a:p>
            <a:pPr algn="l">
              <a:lnSpc>
                <a:spcPct val="80000"/>
              </a:lnSpc>
              <a:spcBef>
                <a:spcPct val="20000"/>
              </a:spcBef>
              <a:buFont typeface="Wingdings" pitchFamily="2" charset="2"/>
              <a:buChar char="§"/>
            </a:pPr>
            <a:endParaRPr lang="en-US" sz="800"/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4" descr="hype-gov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260350"/>
            <a:ext cx="9144000" cy="659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4" name="AutoShape 6"/>
          <p:cNvSpPr>
            <a:spLocks noChangeArrowheads="1"/>
          </p:cNvSpPr>
          <p:nvPr/>
        </p:nvSpPr>
        <p:spPr bwMode="auto">
          <a:xfrm rot="8753630">
            <a:off x="2574925" y="2133600"/>
            <a:ext cx="665163" cy="212725"/>
          </a:xfrm>
          <a:prstGeom prst="leftArrow">
            <a:avLst>
              <a:gd name="adj1" fmla="val 50361"/>
              <a:gd name="adj2" fmla="val 79996"/>
            </a:avLst>
          </a:prstGeom>
          <a:solidFill>
            <a:srgbClr val="FF0000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rot="10800000" wrap="none" anchor="ctr"/>
          <a:lstStyle/>
          <a:p>
            <a:endParaRPr lang="en-ZA"/>
          </a:p>
        </p:txBody>
      </p:sp>
      <p:sp>
        <p:nvSpPr>
          <p:cNvPr id="30725" name="Text Box 5"/>
          <p:cNvSpPr txBox="1">
            <a:spLocks noChangeArrowheads="1"/>
          </p:cNvSpPr>
          <p:nvPr/>
        </p:nvSpPr>
        <p:spPr bwMode="auto">
          <a:xfrm>
            <a:off x="6011863" y="836613"/>
            <a:ext cx="1368425" cy="5191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95300" indent="-495300">
              <a:spcBef>
                <a:spcPct val="50000"/>
              </a:spcBef>
            </a:pPr>
            <a:r>
              <a:rPr lang="en-US" sz="2800" b="1">
                <a:solidFill>
                  <a:srgbClr val="0E1B8D"/>
                </a:solidFill>
              </a:rPr>
              <a:t>RFID</a:t>
            </a:r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4" grpId="0" animBg="1"/>
      <p:bldP spid="3072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>
          <a:xfrm>
            <a:off x="158750" y="115888"/>
            <a:ext cx="8229600" cy="768350"/>
          </a:xfrm>
        </p:spPr>
        <p:txBody>
          <a:bodyPr/>
          <a:lstStyle/>
          <a:p>
            <a:pPr eaLnBrk="1" hangingPunct="1"/>
            <a:r>
              <a:rPr lang="en-US" sz="3400" b="1" smtClean="0">
                <a:solidFill>
                  <a:srgbClr val="0E1B8D"/>
                </a:solidFill>
              </a:rPr>
              <a:t>RFID in Government</a:t>
            </a:r>
            <a:endParaRPr lang="en-GB" sz="3400" b="1" smtClean="0">
              <a:solidFill>
                <a:srgbClr val="0E1B8D"/>
              </a:solidFill>
            </a:endParaRPr>
          </a:p>
        </p:txBody>
      </p:sp>
      <p:sp>
        <p:nvSpPr>
          <p:cNvPr id="9205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0825" y="908050"/>
            <a:ext cx="8064500" cy="5400675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n-GB" sz="2200" smtClean="0"/>
              <a:t>Radio frequency identification (RFID) is an 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n-GB" sz="2200" smtClean="0"/>
              <a:t>automated data collection technology that uses 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n-GB" sz="2200" smtClean="0"/>
              <a:t>radio frequency waves to transfer data between a 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n-GB" sz="2200" smtClean="0"/>
              <a:t>reader and a tag to identify, track and locate an 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n-GB" sz="2200" smtClean="0"/>
              <a:t>item.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en-GB" sz="2000" smtClean="0"/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n-GB" sz="2000" smtClean="0"/>
              <a:t>Position and Adoption Speed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n-GB" sz="2000" b="0" smtClean="0"/>
              <a:t>No integral focus in government at the moment</a:t>
            </a:r>
            <a:r>
              <a:rPr lang="en-GB" sz="1600" b="0" smtClean="0"/>
              <a:t> 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en-US" sz="1000" b="0" smtClean="0"/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n-US" sz="2000" smtClean="0"/>
              <a:t>Typical usage can be expected at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en-US" sz="800" smtClean="0"/>
          </a:p>
          <a:p>
            <a:pPr lvl="1" eaLnBrk="1" hangingPunct="1">
              <a:lnSpc>
                <a:spcPct val="80000"/>
              </a:lnSpc>
            </a:pPr>
            <a:r>
              <a:rPr lang="en-US" sz="1800" smtClean="0"/>
              <a:t>Department of Home Affairs – Passport</a:t>
            </a:r>
          </a:p>
          <a:p>
            <a:pPr lvl="1" eaLnBrk="1" hangingPunct="1">
              <a:lnSpc>
                <a:spcPct val="80000"/>
              </a:lnSpc>
            </a:pPr>
            <a:endParaRPr lang="en-US" sz="800" smtClean="0"/>
          </a:p>
          <a:p>
            <a:pPr lvl="1" eaLnBrk="1" hangingPunct="1">
              <a:lnSpc>
                <a:spcPct val="80000"/>
              </a:lnSpc>
            </a:pPr>
            <a:r>
              <a:rPr lang="en-US" sz="1800" smtClean="0"/>
              <a:t>Department of Transport – Tolls</a:t>
            </a:r>
          </a:p>
          <a:p>
            <a:pPr lvl="1" eaLnBrk="1" hangingPunct="1">
              <a:lnSpc>
                <a:spcPct val="80000"/>
              </a:lnSpc>
            </a:pPr>
            <a:endParaRPr lang="en-US" sz="800" smtClean="0"/>
          </a:p>
          <a:p>
            <a:pPr lvl="1" eaLnBrk="1" hangingPunct="1">
              <a:lnSpc>
                <a:spcPct val="80000"/>
              </a:lnSpc>
            </a:pPr>
            <a:r>
              <a:rPr lang="en-US" sz="1800" smtClean="0"/>
              <a:t>Department of Trade and Industry – Goods</a:t>
            </a:r>
          </a:p>
          <a:p>
            <a:pPr lvl="1" eaLnBrk="1" hangingPunct="1">
              <a:lnSpc>
                <a:spcPct val="80000"/>
              </a:lnSpc>
            </a:pPr>
            <a:endParaRPr lang="en-US" sz="800" smtClean="0"/>
          </a:p>
          <a:p>
            <a:pPr lvl="1" eaLnBrk="1" hangingPunct="1">
              <a:lnSpc>
                <a:spcPct val="80000"/>
              </a:lnSpc>
            </a:pPr>
            <a:r>
              <a:rPr lang="en-US" sz="1800" smtClean="0"/>
              <a:t>Department of Agriculture – Lifestock</a:t>
            </a:r>
          </a:p>
          <a:p>
            <a:pPr lvl="1" eaLnBrk="1" hangingPunct="1">
              <a:lnSpc>
                <a:spcPct val="80000"/>
              </a:lnSpc>
            </a:pPr>
            <a:endParaRPr lang="en-US" sz="800" smtClean="0"/>
          </a:p>
          <a:p>
            <a:pPr lvl="1" eaLnBrk="1" hangingPunct="1">
              <a:lnSpc>
                <a:spcPct val="80000"/>
              </a:lnSpc>
            </a:pPr>
            <a:r>
              <a:rPr lang="en-US" sz="1800" smtClean="0"/>
              <a:t>Department of Health – Patients</a:t>
            </a:r>
          </a:p>
          <a:p>
            <a:pPr lvl="1" eaLnBrk="1" hangingPunct="1">
              <a:lnSpc>
                <a:spcPct val="80000"/>
              </a:lnSpc>
            </a:pPr>
            <a:endParaRPr lang="en-US" sz="800" smtClean="0"/>
          </a:p>
          <a:p>
            <a:pPr lvl="1" eaLnBrk="1" hangingPunct="1">
              <a:lnSpc>
                <a:spcPct val="80000"/>
              </a:lnSpc>
            </a:pPr>
            <a:r>
              <a:rPr lang="en-US" sz="1800" smtClean="0"/>
              <a:t>Department of Correctional Services - Prisoners, tracking, house arrest, etc.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hype-gov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5" name="AutoShape 5"/>
          <p:cNvSpPr>
            <a:spLocks noChangeArrowheads="1"/>
          </p:cNvSpPr>
          <p:nvPr/>
        </p:nvSpPr>
        <p:spPr bwMode="auto">
          <a:xfrm rot="6942133">
            <a:off x="2301875" y="2528888"/>
            <a:ext cx="1296987" cy="217488"/>
          </a:xfrm>
          <a:prstGeom prst="leftArrow">
            <a:avLst>
              <a:gd name="adj1" fmla="val 50361"/>
              <a:gd name="adj2" fmla="val 152566"/>
            </a:avLst>
          </a:prstGeom>
          <a:solidFill>
            <a:srgbClr val="FF0000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ZA"/>
          </a:p>
        </p:txBody>
      </p:sp>
      <p:sp>
        <p:nvSpPr>
          <p:cNvPr id="32773" name="Text Box 5"/>
          <p:cNvSpPr txBox="1">
            <a:spLocks noChangeArrowheads="1"/>
          </p:cNvSpPr>
          <p:nvPr/>
        </p:nvSpPr>
        <p:spPr bwMode="auto">
          <a:xfrm>
            <a:off x="4716463" y="549275"/>
            <a:ext cx="3455987" cy="5191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95300" indent="-495300">
              <a:spcBef>
                <a:spcPct val="50000"/>
              </a:spcBef>
            </a:pPr>
            <a:r>
              <a:rPr lang="en-US" sz="2800" b="1">
                <a:solidFill>
                  <a:srgbClr val="0E1B8D"/>
                </a:solidFill>
              </a:rPr>
              <a:t>Shared Service</a:t>
            </a:r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5" grpId="0" animBg="1"/>
      <p:bldP spid="3277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>
          <a:xfrm>
            <a:off x="250825" y="260350"/>
            <a:ext cx="8229600" cy="720725"/>
          </a:xfrm>
        </p:spPr>
        <p:txBody>
          <a:bodyPr/>
          <a:lstStyle/>
          <a:p>
            <a:pPr eaLnBrk="1" hangingPunct="1"/>
            <a:r>
              <a:rPr lang="en-US" b="1" smtClean="0">
                <a:solidFill>
                  <a:srgbClr val="0E1B8D"/>
                </a:solidFill>
              </a:rPr>
              <a:t>Shared Services</a:t>
            </a:r>
            <a:endParaRPr lang="en-GB" b="1" smtClean="0">
              <a:solidFill>
                <a:srgbClr val="0E1B8D"/>
              </a:solidFill>
            </a:endParaRPr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2738" y="3860800"/>
            <a:ext cx="8291512" cy="2447925"/>
          </a:xfrm>
        </p:spPr>
        <p:txBody>
          <a:bodyPr/>
          <a:lstStyle/>
          <a:p>
            <a:pPr eaLnBrk="1" hangingPunct="1"/>
            <a:r>
              <a:rPr lang="en-US" smtClean="0">
                <a:solidFill>
                  <a:srgbClr val="FF0000"/>
                </a:solidFill>
              </a:rPr>
              <a:t>Examples of current and future</a:t>
            </a:r>
          </a:p>
          <a:p>
            <a:pPr lvl="1" eaLnBrk="1" hangingPunct="1"/>
            <a:endParaRPr lang="en-US" sz="800" smtClean="0"/>
          </a:p>
          <a:p>
            <a:pPr lvl="1" eaLnBrk="1" hangingPunct="1"/>
            <a:r>
              <a:rPr lang="en-US" smtClean="0"/>
              <a:t>SITA IFMS</a:t>
            </a:r>
          </a:p>
          <a:p>
            <a:pPr lvl="1" eaLnBrk="1" hangingPunct="1"/>
            <a:endParaRPr lang="en-US" sz="800" smtClean="0"/>
          </a:p>
          <a:p>
            <a:pPr lvl="1" eaLnBrk="1" hangingPunct="1"/>
            <a:r>
              <a:rPr lang="en-US" smtClean="0"/>
              <a:t>SITA Infrastructure (Hosting &amp; GCCN) </a:t>
            </a:r>
          </a:p>
          <a:p>
            <a:pPr lvl="1" eaLnBrk="1" hangingPunct="1"/>
            <a:endParaRPr lang="en-US" sz="800" smtClean="0"/>
          </a:p>
          <a:p>
            <a:pPr lvl="1" eaLnBrk="1" hangingPunct="1"/>
            <a:r>
              <a:rPr lang="en-US" smtClean="0"/>
              <a:t>Gauteng’s Shared Services.</a:t>
            </a:r>
            <a:endParaRPr lang="en-GB" smtClean="0"/>
          </a:p>
        </p:txBody>
      </p:sp>
      <p:sp>
        <p:nvSpPr>
          <p:cNvPr id="33796" name="Rectangle 4"/>
          <p:cNvSpPr>
            <a:spLocks noChangeArrowheads="1"/>
          </p:cNvSpPr>
          <p:nvPr/>
        </p:nvSpPr>
        <p:spPr bwMode="auto">
          <a:xfrm>
            <a:off x="250825" y="1052513"/>
            <a:ext cx="8207375" cy="2305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l">
              <a:spcBef>
                <a:spcPct val="20000"/>
              </a:spcBef>
              <a:buFont typeface="Wingdings" pitchFamily="2" charset="2"/>
              <a:buNone/>
            </a:pPr>
            <a:r>
              <a:rPr lang="en-US" sz="2400" b="1"/>
              <a:t>A shared service is often defined as the consolidation of administrative support functions, like Human Resources (HR), Finance, IT and  Procurement from several agencies into a </a:t>
            </a:r>
            <a:r>
              <a:rPr lang="en-US" sz="2400" b="1" u="sng"/>
              <a:t>single, stand-alone entity </a:t>
            </a:r>
            <a:r>
              <a:rPr lang="en-US" sz="2400" b="1"/>
              <a:t>as efficiently and effectively as possible. </a:t>
            </a:r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5" grpId="0" build="p"/>
      <p:bldP spid="3379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hype-gov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19" name="AutoShape 4"/>
          <p:cNvSpPr>
            <a:spLocks noChangeArrowheads="1"/>
          </p:cNvSpPr>
          <p:nvPr/>
        </p:nvSpPr>
        <p:spPr bwMode="auto">
          <a:xfrm rot="6942133">
            <a:off x="2916237" y="3716338"/>
            <a:ext cx="792163" cy="217488"/>
          </a:xfrm>
          <a:prstGeom prst="leftArrow">
            <a:avLst>
              <a:gd name="adj1" fmla="val 50361"/>
              <a:gd name="adj2" fmla="val 93183"/>
            </a:avLst>
          </a:prstGeom>
          <a:solidFill>
            <a:srgbClr val="FF0000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ZA"/>
          </a:p>
        </p:txBody>
      </p:sp>
      <p:sp>
        <p:nvSpPr>
          <p:cNvPr id="34821" name="Text Box 5"/>
          <p:cNvSpPr txBox="1">
            <a:spLocks noChangeArrowheads="1"/>
          </p:cNvSpPr>
          <p:nvPr/>
        </p:nvSpPr>
        <p:spPr bwMode="auto">
          <a:xfrm>
            <a:off x="5651500" y="692150"/>
            <a:ext cx="1800225" cy="5191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95300" indent="-495300">
              <a:spcBef>
                <a:spcPct val="50000"/>
              </a:spcBef>
            </a:pPr>
            <a:r>
              <a:rPr lang="en-US" sz="2800" b="1">
                <a:solidFill>
                  <a:srgbClr val="0E1B8D"/>
                </a:solidFill>
              </a:rPr>
              <a:t>GWEA</a:t>
            </a:r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9" grpId="0" animBg="1"/>
      <p:bldP spid="34821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>
          <a:xfrm>
            <a:off x="241300" y="260350"/>
            <a:ext cx="7283450" cy="868363"/>
          </a:xfrm>
        </p:spPr>
        <p:txBody>
          <a:bodyPr/>
          <a:lstStyle/>
          <a:p>
            <a:pPr eaLnBrk="1" hangingPunct="1"/>
            <a:r>
              <a:rPr lang="en-US" b="1" smtClean="0">
                <a:solidFill>
                  <a:srgbClr val="0E1B8D"/>
                </a:solidFill>
              </a:rPr>
              <a:t>Government Wide Enterprise Architecture</a:t>
            </a:r>
            <a:endParaRPr lang="en-GB" b="1" smtClean="0">
              <a:solidFill>
                <a:srgbClr val="0E1B8D"/>
              </a:solidFill>
            </a:endParaRPr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3429000"/>
            <a:ext cx="8291512" cy="2738438"/>
          </a:xfrm>
        </p:spPr>
        <p:txBody>
          <a:bodyPr/>
          <a:lstStyle/>
          <a:p>
            <a:pPr eaLnBrk="1" hangingPunct="1"/>
            <a:r>
              <a:rPr lang="en-US" sz="2200" b="0" smtClean="0"/>
              <a:t>SITA has developed Framework 1.2</a:t>
            </a:r>
          </a:p>
          <a:p>
            <a:pPr eaLnBrk="1" hangingPunct="1"/>
            <a:endParaRPr lang="en-US" sz="800" smtClean="0"/>
          </a:p>
          <a:p>
            <a:pPr lvl="1" eaLnBrk="1" hangingPunct="1"/>
            <a:r>
              <a:rPr lang="en-US" sz="2000" smtClean="0"/>
              <a:t>Approved in the recent GITOC EMC</a:t>
            </a:r>
          </a:p>
          <a:p>
            <a:pPr lvl="1" eaLnBrk="1" hangingPunct="1"/>
            <a:endParaRPr lang="en-US" sz="800" smtClean="0"/>
          </a:p>
          <a:p>
            <a:pPr lvl="1" eaLnBrk="1" hangingPunct="1"/>
            <a:r>
              <a:rPr lang="en-US" sz="2000" smtClean="0"/>
              <a:t>Signed by Minister</a:t>
            </a:r>
          </a:p>
          <a:p>
            <a:pPr lvl="1" eaLnBrk="1" hangingPunct="1"/>
            <a:endParaRPr lang="en-US" sz="1400" smtClean="0"/>
          </a:p>
          <a:p>
            <a:pPr eaLnBrk="1" hangingPunct="1"/>
            <a:r>
              <a:rPr lang="en-US" sz="2200" b="0" smtClean="0"/>
              <a:t>Based it on the TOGAF</a:t>
            </a:r>
          </a:p>
          <a:p>
            <a:pPr eaLnBrk="1" hangingPunct="1"/>
            <a:endParaRPr lang="en-US" sz="800" smtClean="0"/>
          </a:p>
          <a:p>
            <a:pPr lvl="1" eaLnBrk="1" hangingPunct="1"/>
            <a:r>
              <a:rPr lang="en-US" sz="2000" smtClean="0"/>
              <a:t>The Open Group Architecture Framework.</a:t>
            </a:r>
          </a:p>
        </p:txBody>
      </p:sp>
      <p:sp>
        <p:nvSpPr>
          <p:cNvPr id="35844" name="Rectangle 4"/>
          <p:cNvSpPr>
            <a:spLocks noChangeArrowheads="1"/>
          </p:cNvSpPr>
          <p:nvPr/>
        </p:nvSpPr>
        <p:spPr bwMode="auto">
          <a:xfrm>
            <a:off x="323850" y="1484313"/>
            <a:ext cx="8207375" cy="1512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l">
              <a:spcBef>
                <a:spcPct val="20000"/>
              </a:spcBef>
              <a:buFont typeface="Wingdings" pitchFamily="2" charset="2"/>
              <a:buNone/>
            </a:pPr>
            <a:r>
              <a:rPr lang="en-US" sz="2400" b="1"/>
              <a:t>Enterprise Architecture is the methodology to align Business and IT of an enterprise. It enables an explicit architecture to be designed.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4" descr="hype-gov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80" name="AutoShape 4"/>
          <p:cNvSpPr>
            <a:spLocks noChangeArrowheads="1"/>
          </p:cNvSpPr>
          <p:nvPr/>
        </p:nvSpPr>
        <p:spPr bwMode="auto">
          <a:xfrm rot="11187992" flipV="1">
            <a:off x="3203575" y="4005263"/>
            <a:ext cx="792163" cy="144462"/>
          </a:xfrm>
          <a:prstGeom prst="leftArrow">
            <a:avLst>
              <a:gd name="adj1" fmla="val 50361"/>
              <a:gd name="adj2" fmla="val 140287"/>
            </a:avLst>
          </a:prstGeom>
          <a:solidFill>
            <a:srgbClr val="FF0000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ZA"/>
          </a:p>
        </p:txBody>
      </p:sp>
      <p:sp>
        <p:nvSpPr>
          <p:cNvPr id="4" name="AutoShape 4"/>
          <p:cNvSpPr>
            <a:spLocks noChangeArrowheads="1"/>
          </p:cNvSpPr>
          <p:nvPr/>
        </p:nvSpPr>
        <p:spPr bwMode="auto">
          <a:xfrm rot="17762162" flipV="1">
            <a:off x="3914775" y="3673475"/>
            <a:ext cx="792163" cy="144463"/>
          </a:xfrm>
          <a:prstGeom prst="leftArrow">
            <a:avLst>
              <a:gd name="adj1" fmla="val 50361"/>
              <a:gd name="adj2" fmla="val 140286"/>
            </a:avLst>
          </a:prstGeom>
          <a:solidFill>
            <a:srgbClr val="FF0000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ZA"/>
          </a:p>
        </p:txBody>
      </p:sp>
      <p:sp>
        <p:nvSpPr>
          <p:cNvPr id="36870" name="Text Box 6"/>
          <p:cNvSpPr txBox="1">
            <a:spLocks noChangeArrowheads="1"/>
          </p:cNvSpPr>
          <p:nvPr/>
        </p:nvSpPr>
        <p:spPr bwMode="auto">
          <a:xfrm>
            <a:off x="5867400" y="692150"/>
            <a:ext cx="1800225" cy="5191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95300" indent="-495300">
              <a:spcBef>
                <a:spcPct val="50000"/>
              </a:spcBef>
            </a:pPr>
            <a:r>
              <a:rPr lang="en-US" sz="2800" b="1">
                <a:solidFill>
                  <a:srgbClr val="0E1B8D"/>
                </a:solidFill>
              </a:rPr>
              <a:t>Wiki</a:t>
            </a:r>
          </a:p>
        </p:txBody>
      </p:sp>
      <p:sp>
        <p:nvSpPr>
          <p:cNvPr id="36871" name="Text Box 7"/>
          <p:cNvSpPr txBox="1">
            <a:spLocks noChangeArrowheads="1"/>
          </p:cNvSpPr>
          <p:nvPr/>
        </p:nvSpPr>
        <p:spPr bwMode="auto">
          <a:xfrm>
            <a:off x="5867400" y="1260475"/>
            <a:ext cx="1800225" cy="5191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95300" indent="-495300">
              <a:spcBef>
                <a:spcPct val="50000"/>
              </a:spcBef>
            </a:pPr>
            <a:r>
              <a:rPr lang="en-US" sz="2800" b="1">
                <a:solidFill>
                  <a:srgbClr val="0E1B8D"/>
                </a:solidFill>
              </a:rPr>
              <a:t>XML</a:t>
            </a:r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0" grpId="0" animBg="1"/>
      <p:bldP spid="4" grpId="0" animBg="1"/>
      <p:bldP spid="36870" grpId="0"/>
      <p:bldP spid="36871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>
          <a:xfrm>
            <a:off x="250825" y="261938"/>
            <a:ext cx="8229600" cy="719137"/>
          </a:xfrm>
        </p:spPr>
        <p:txBody>
          <a:bodyPr/>
          <a:lstStyle/>
          <a:p>
            <a:pPr eaLnBrk="1" hangingPunct="1"/>
            <a:r>
              <a:rPr lang="en-US" b="1" smtClean="0">
                <a:solidFill>
                  <a:srgbClr val="0E1B8D"/>
                </a:solidFill>
              </a:rPr>
              <a:t>Wikis</a:t>
            </a:r>
            <a:endParaRPr lang="en-GB" b="1" smtClean="0">
              <a:solidFill>
                <a:srgbClr val="0E1B8D"/>
              </a:solidFill>
            </a:endParaRPr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2571749"/>
            <a:ext cx="8291512" cy="714375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US" sz="2000" b="0" dirty="0" smtClean="0"/>
              <a:t>President </a:t>
            </a:r>
            <a:r>
              <a:rPr lang="en-US" sz="2000" b="0" dirty="0" err="1" smtClean="0"/>
              <a:t>Zuma</a:t>
            </a:r>
            <a:r>
              <a:rPr lang="en-US" sz="2000" b="0" dirty="0" smtClean="0"/>
              <a:t> has made it clear he wants to have a line of 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US" sz="2000" b="0" dirty="0" smtClean="0"/>
              <a:t>sight on citizens complaints</a:t>
            </a:r>
          </a:p>
        </p:txBody>
      </p:sp>
      <p:sp>
        <p:nvSpPr>
          <p:cNvPr id="1018884" name="Rectangle 4"/>
          <p:cNvSpPr>
            <a:spLocks noChangeArrowheads="1"/>
          </p:cNvSpPr>
          <p:nvPr/>
        </p:nvSpPr>
        <p:spPr bwMode="auto">
          <a:xfrm>
            <a:off x="250825" y="1000125"/>
            <a:ext cx="8208963" cy="134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l">
              <a:lnSpc>
                <a:spcPct val="80000"/>
              </a:lnSpc>
              <a:spcBef>
                <a:spcPct val="20000"/>
              </a:spcBef>
              <a:buFont typeface="Wingdings" pitchFamily="2" charset="2"/>
              <a:buNone/>
            </a:pPr>
            <a:r>
              <a:rPr lang="en-US" sz="2200" b="1" dirty="0"/>
              <a:t>Social </a:t>
            </a:r>
            <a:r>
              <a:rPr lang="en-US" sz="2200" b="1" dirty="0" err="1"/>
              <a:t>connectiveness</a:t>
            </a:r>
            <a:r>
              <a:rPr lang="en-US" sz="2200" b="1" dirty="0"/>
              <a:t> – Web 2.0, citizen collaboration</a:t>
            </a:r>
          </a:p>
          <a:p>
            <a:pPr algn="l">
              <a:lnSpc>
                <a:spcPct val="80000"/>
              </a:lnSpc>
              <a:spcBef>
                <a:spcPct val="20000"/>
              </a:spcBef>
              <a:buFont typeface="Wingdings" pitchFamily="2" charset="2"/>
              <a:buNone/>
            </a:pPr>
            <a:endParaRPr lang="en-US" sz="800" dirty="0"/>
          </a:p>
          <a:p>
            <a:pPr algn="l">
              <a:spcBef>
                <a:spcPct val="20000"/>
              </a:spcBef>
              <a:buFont typeface="Wingdings" pitchFamily="2" charset="2"/>
              <a:buChar char="§"/>
            </a:pPr>
            <a:r>
              <a:rPr lang="en-US" sz="1800" dirty="0"/>
              <a:t> </a:t>
            </a:r>
            <a:r>
              <a:rPr lang="en-US" sz="2000" dirty="0"/>
              <a:t>SMS ID Track and Trace </a:t>
            </a:r>
            <a:r>
              <a:rPr lang="en-US" sz="2000" b="1" dirty="0"/>
              <a:t>- </a:t>
            </a:r>
            <a:r>
              <a:rPr lang="en-US" sz="2000" i="1" dirty="0" err="1"/>
              <a:t>Mobizen</a:t>
            </a:r>
            <a:r>
              <a:rPr lang="en-US" sz="2000" dirty="0"/>
              <a:t> will take this further to </a:t>
            </a:r>
          </a:p>
          <a:p>
            <a:pPr algn="l">
              <a:spcBef>
                <a:spcPct val="20000"/>
              </a:spcBef>
              <a:buFont typeface="Wingdings" pitchFamily="2" charset="2"/>
              <a:buNone/>
            </a:pPr>
            <a:r>
              <a:rPr lang="en-US" sz="2000" dirty="0"/>
              <a:t>  allow 2c </a:t>
            </a:r>
            <a:r>
              <a:rPr lang="en-US" sz="2000" dirty="0" smtClean="0"/>
              <a:t>access</a:t>
            </a:r>
          </a:p>
          <a:p>
            <a:pPr algn="l">
              <a:spcBef>
                <a:spcPct val="20000"/>
              </a:spcBef>
              <a:buFont typeface="Wingdings" pitchFamily="2" charset="2"/>
              <a:buNone/>
            </a:pPr>
            <a:endParaRPr lang="en-US" sz="2000" dirty="0" smtClean="0"/>
          </a:p>
          <a:p>
            <a:pPr algn="l">
              <a:spcBef>
                <a:spcPct val="20000"/>
              </a:spcBef>
              <a:buFont typeface="Wingdings" pitchFamily="2" charset="2"/>
              <a:buNone/>
            </a:pPr>
            <a:endParaRPr lang="en-US" sz="2000" dirty="0"/>
          </a:p>
          <a:p>
            <a:pPr algn="l">
              <a:spcBef>
                <a:spcPct val="20000"/>
              </a:spcBef>
              <a:buFont typeface="Wingdings" pitchFamily="2" charset="2"/>
              <a:buNone/>
            </a:pPr>
            <a:endParaRPr lang="en-US" sz="2000" dirty="0"/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250825" y="3429000"/>
            <a:ext cx="8229600" cy="728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l">
              <a:defRPr/>
            </a:pPr>
            <a:r>
              <a:rPr lang="en-US" sz="3200" b="1" kern="0" dirty="0">
                <a:solidFill>
                  <a:srgbClr val="0E1B8D"/>
                </a:solidFill>
                <a:latin typeface="+mj-lt"/>
                <a:ea typeface="+mj-ea"/>
                <a:cs typeface="+mj-cs"/>
              </a:rPr>
              <a:t>XML in Government</a:t>
            </a:r>
            <a:endParaRPr lang="en-GB" sz="3200" b="1" kern="0" dirty="0">
              <a:solidFill>
                <a:srgbClr val="0E1B8D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323850" y="4143375"/>
            <a:ext cx="8207375" cy="223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l">
              <a:spcBef>
                <a:spcPct val="20000"/>
              </a:spcBef>
              <a:buFont typeface="Wingdings" pitchFamily="2" charset="2"/>
              <a:buNone/>
            </a:pPr>
            <a:r>
              <a:rPr lang="en-US" sz="2200" b="1"/>
              <a:t>Open Document Format (ODF) is a government approved standard for XML data. </a:t>
            </a:r>
          </a:p>
          <a:p>
            <a:pPr algn="l">
              <a:spcBef>
                <a:spcPct val="20000"/>
              </a:spcBef>
              <a:buFont typeface="Wingdings" pitchFamily="2" charset="2"/>
              <a:buNone/>
            </a:pPr>
            <a:r>
              <a:rPr lang="en-US" sz="2200"/>
              <a:t>It has been incorporated in the MIOS (Minimum Inter-Operability Standards).</a:t>
            </a:r>
          </a:p>
          <a:p>
            <a:pPr algn="l">
              <a:lnSpc>
                <a:spcPct val="80000"/>
              </a:lnSpc>
              <a:spcBef>
                <a:spcPct val="20000"/>
              </a:spcBef>
              <a:buFont typeface="Wingdings" pitchFamily="2" charset="2"/>
              <a:buNone/>
            </a:pPr>
            <a:endParaRPr lang="en-US" sz="1000"/>
          </a:p>
          <a:p>
            <a:pPr algn="l">
              <a:lnSpc>
                <a:spcPct val="80000"/>
              </a:lnSpc>
              <a:spcBef>
                <a:spcPct val="20000"/>
              </a:spcBef>
              <a:buFont typeface="Wingdings" pitchFamily="2" charset="2"/>
              <a:buNone/>
            </a:pPr>
            <a:r>
              <a:rPr lang="en-US" sz="2000"/>
              <a:t>At least 17 document writers subscribe to it including Microsoft Office 2003 Service Packs and Microsoft Office 2007.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88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1" grpId="0" build="p"/>
      <p:bldP spid="1018884" grpId="0"/>
      <p:bldP spid="5" grpId="0"/>
      <p:bldP spid="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4" descr="hype-gov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80" name="AutoShape 4"/>
          <p:cNvSpPr>
            <a:spLocks noChangeArrowheads="1"/>
          </p:cNvSpPr>
          <p:nvPr/>
        </p:nvSpPr>
        <p:spPr bwMode="auto">
          <a:xfrm rot="6808272" flipV="1">
            <a:off x="3971926" y="4462462"/>
            <a:ext cx="792162" cy="144463"/>
          </a:xfrm>
          <a:prstGeom prst="leftArrow">
            <a:avLst>
              <a:gd name="adj1" fmla="val 50361"/>
              <a:gd name="adj2" fmla="val 140286"/>
            </a:avLst>
          </a:prstGeom>
          <a:solidFill>
            <a:srgbClr val="FF0000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ZA"/>
          </a:p>
        </p:txBody>
      </p:sp>
      <p:sp>
        <p:nvSpPr>
          <p:cNvPr id="4" name="AutoShape 4"/>
          <p:cNvSpPr>
            <a:spLocks noChangeArrowheads="1"/>
          </p:cNvSpPr>
          <p:nvPr/>
        </p:nvSpPr>
        <p:spPr bwMode="auto">
          <a:xfrm rot="14952230" flipV="1">
            <a:off x="4139406" y="3572670"/>
            <a:ext cx="720725" cy="144462"/>
          </a:xfrm>
          <a:prstGeom prst="leftArrow">
            <a:avLst>
              <a:gd name="adj1" fmla="val 50361"/>
              <a:gd name="adj2" fmla="val 127636"/>
            </a:avLst>
          </a:prstGeom>
          <a:solidFill>
            <a:srgbClr val="FF0000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endParaRPr lang="en-ZA"/>
          </a:p>
        </p:txBody>
      </p:sp>
      <p:sp>
        <p:nvSpPr>
          <p:cNvPr id="2" name="AutoShape 4"/>
          <p:cNvSpPr>
            <a:spLocks noChangeArrowheads="1"/>
          </p:cNvSpPr>
          <p:nvPr/>
        </p:nvSpPr>
        <p:spPr bwMode="auto">
          <a:xfrm rot="17658944" flipV="1">
            <a:off x="4644231" y="3501232"/>
            <a:ext cx="720725" cy="144462"/>
          </a:xfrm>
          <a:prstGeom prst="leftArrow">
            <a:avLst>
              <a:gd name="adj1" fmla="val 50361"/>
              <a:gd name="adj2" fmla="val 127636"/>
            </a:avLst>
          </a:prstGeom>
          <a:solidFill>
            <a:srgbClr val="FF0000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endParaRPr lang="en-ZA"/>
          </a:p>
        </p:txBody>
      </p:sp>
      <p:sp>
        <p:nvSpPr>
          <p:cNvPr id="38919" name="Text Box 7"/>
          <p:cNvSpPr txBox="1">
            <a:spLocks noChangeArrowheads="1"/>
          </p:cNvSpPr>
          <p:nvPr/>
        </p:nvSpPr>
        <p:spPr bwMode="auto">
          <a:xfrm>
            <a:off x="6227763" y="476250"/>
            <a:ext cx="1368425" cy="18018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95300" indent="-495300" algn="l">
              <a:spcBef>
                <a:spcPct val="50000"/>
              </a:spcBef>
            </a:pPr>
            <a:r>
              <a:rPr lang="en-US" sz="2800" b="1">
                <a:solidFill>
                  <a:srgbClr val="0E1B8D"/>
                </a:solidFill>
              </a:rPr>
              <a:t>SOA</a:t>
            </a:r>
          </a:p>
          <a:p>
            <a:pPr marL="495300" indent="-495300" algn="l">
              <a:spcBef>
                <a:spcPct val="50000"/>
              </a:spcBef>
            </a:pPr>
            <a:r>
              <a:rPr lang="en-US" sz="2800" b="1">
                <a:solidFill>
                  <a:srgbClr val="0E1B8D"/>
                </a:solidFill>
              </a:rPr>
              <a:t>BI</a:t>
            </a:r>
          </a:p>
          <a:p>
            <a:pPr marL="495300" indent="-495300" algn="l">
              <a:spcBef>
                <a:spcPct val="50000"/>
              </a:spcBef>
            </a:pPr>
            <a:r>
              <a:rPr lang="en-US" sz="2800" b="1">
                <a:solidFill>
                  <a:srgbClr val="0E1B8D"/>
                </a:solidFill>
              </a:rPr>
              <a:t>ECM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0" grpId="0" animBg="1"/>
      <p:bldP spid="4" grpId="0" animBg="1"/>
      <p:bldP spid="2" grpId="0" animBg="1"/>
      <p:bldP spid="3891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>
          <a:xfrm>
            <a:off x="323850" y="274638"/>
            <a:ext cx="5472113" cy="868362"/>
          </a:xfrm>
        </p:spPr>
        <p:txBody>
          <a:bodyPr/>
          <a:lstStyle/>
          <a:p>
            <a:pPr eaLnBrk="1" hangingPunct="1"/>
            <a:r>
              <a:rPr lang="en-US" sz="3400" b="1" smtClean="0">
                <a:solidFill>
                  <a:srgbClr val="0E1B8D"/>
                </a:solidFill>
              </a:rPr>
              <a:t>SOA in Government</a:t>
            </a:r>
            <a:endParaRPr lang="en-GB" sz="3400" b="1" smtClean="0">
              <a:solidFill>
                <a:srgbClr val="0E1B8D"/>
              </a:solidFill>
            </a:endParaRPr>
          </a:p>
        </p:txBody>
      </p:sp>
      <p:sp>
        <p:nvSpPr>
          <p:cNvPr id="1025027" name="Rectangle 3"/>
          <p:cNvSpPr>
            <a:spLocks noChangeArrowheads="1"/>
          </p:cNvSpPr>
          <p:nvPr/>
        </p:nvSpPr>
        <p:spPr bwMode="auto">
          <a:xfrm>
            <a:off x="323850" y="1484313"/>
            <a:ext cx="8640763" cy="4465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l">
              <a:spcBef>
                <a:spcPct val="20000"/>
              </a:spcBef>
              <a:buFont typeface="Wingdings" pitchFamily="2" charset="2"/>
              <a:buNone/>
            </a:pPr>
            <a:r>
              <a:rPr lang="en-US" sz="2200" b="1"/>
              <a:t>A style of application architecture  -</a:t>
            </a:r>
          </a:p>
          <a:p>
            <a:pPr algn="l">
              <a:lnSpc>
                <a:spcPct val="150000"/>
              </a:lnSpc>
              <a:spcBef>
                <a:spcPct val="20000"/>
              </a:spcBef>
              <a:buFont typeface="Wingdings" pitchFamily="2" charset="2"/>
              <a:buNone/>
            </a:pPr>
            <a:r>
              <a:rPr lang="en-US" sz="2200" b="1"/>
              <a:t>A method of exposing </a:t>
            </a:r>
            <a:r>
              <a:rPr lang="en-US" sz="2200" b="1" i="1"/>
              <a:t>services</a:t>
            </a:r>
            <a:r>
              <a:rPr lang="en-US" sz="2200" b="1"/>
              <a:t> so that they can be repackaged (involving staff organization, IT tools, Skills and not only technology)</a:t>
            </a:r>
          </a:p>
          <a:p>
            <a:pPr algn="l">
              <a:lnSpc>
                <a:spcPct val="80000"/>
              </a:lnSpc>
              <a:spcBef>
                <a:spcPct val="20000"/>
              </a:spcBef>
              <a:buFont typeface="Wingdings" pitchFamily="2" charset="2"/>
              <a:buNone/>
            </a:pPr>
            <a:endParaRPr lang="en-US" sz="2000"/>
          </a:p>
          <a:p>
            <a:pPr algn="l">
              <a:lnSpc>
                <a:spcPct val="80000"/>
              </a:lnSpc>
              <a:spcBef>
                <a:spcPct val="20000"/>
              </a:spcBef>
              <a:buFont typeface="Wingdings" pitchFamily="2" charset="2"/>
              <a:buNone/>
            </a:pPr>
            <a:endParaRPr lang="en-US" sz="2000"/>
          </a:p>
          <a:p>
            <a:pPr algn="l">
              <a:lnSpc>
                <a:spcPct val="80000"/>
              </a:lnSpc>
              <a:spcBef>
                <a:spcPct val="20000"/>
              </a:spcBef>
              <a:buFont typeface="Wingdings" pitchFamily="2" charset="2"/>
              <a:buChar char="§"/>
            </a:pPr>
            <a:r>
              <a:rPr lang="en-US" sz="2000"/>
              <a:t>  DHA example</a:t>
            </a:r>
          </a:p>
          <a:p>
            <a:pPr algn="l">
              <a:lnSpc>
                <a:spcPct val="80000"/>
              </a:lnSpc>
              <a:spcBef>
                <a:spcPct val="20000"/>
              </a:spcBef>
              <a:buFont typeface="Wingdings" pitchFamily="2" charset="2"/>
              <a:buNone/>
            </a:pPr>
            <a:endParaRPr lang="en-US" sz="2000"/>
          </a:p>
          <a:p>
            <a:pPr algn="l">
              <a:lnSpc>
                <a:spcPct val="80000"/>
              </a:lnSpc>
              <a:spcBef>
                <a:spcPct val="20000"/>
              </a:spcBef>
              <a:buFont typeface="Wingdings" pitchFamily="2" charset="2"/>
              <a:buChar char="§"/>
            </a:pPr>
            <a:r>
              <a:rPr lang="en-US" sz="2000"/>
              <a:t>  Efforts in this area:</a:t>
            </a:r>
          </a:p>
          <a:p>
            <a:pPr algn="l">
              <a:lnSpc>
                <a:spcPct val="80000"/>
              </a:lnSpc>
              <a:spcBef>
                <a:spcPct val="20000"/>
              </a:spcBef>
              <a:buFont typeface="Wingdings" pitchFamily="2" charset="2"/>
              <a:buChar char="§"/>
            </a:pPr>
            <a:endParaRPr lang="en-US" sz="800"/>
          </a:p>
          <a:p>
            <a:pPr algn="l">
              <a:lnSpc>
                <a:spcPct val="80000"/>
              </a:lnSpc>
              <a:spcBef>
                <a:spcPct val="20000"/>
              </a:spcBef>
              <a:buFont typeface="Wingdings" pitchFamily="2" charset="2"/>
              <a:buNone/>
            </a:pPr>
            <a:r>
              <a:rPr lang="en-US" sz="2000"/>
              <a:t>	SITA Innovation Unit	working on a Universal Services Bus </a:t>
            </a:r>
          </a:p>
          <a:p>
            <a:pPr algn="l">
              <a:lnSpc>
                <a:spcPct val="80000"/>
              </a:lnSpc>
              <a:spcBef>
                <a:spcPct val="20000"/>
              </a:spcBef>
              <a:buFont typeface="Wingdings" pitchFamily="2" charset="2"/>
              <a:buNone/>
            </a:pPr>
            <a:r>
              <a:rPr lang="en-US" sz="2000"/>
              <a:t>	(USB) for Government departments </a:t>
            </a:r>
            <a:r>
              <a:rPr lang="en-US" sz="1800"/>
              <a:t>(Pilot with Faritec).</a:t>
            </a:r>
          </a:p>
          <a:p>
            <a:pPr algn="l">
              <a:lnSpc>
                <a:spcPct val="80000"/>
              </a:lnSpc>
              <a:spcBef>
                <a:spcPct val="20000"/>
              </a:spcBef>
              <a:buFont typeface="Wingdings" pitchFamily="2" charset="2"/>
              <a:buNone/>
            </a:pPr>
            <a:endParaRPr lang="en-US" sz="2000"/>
          </a:p>
          <a:p>
            <a:pPr algn="l">
              <a:lnSpc>
                <a:spcPct val="80000"/>
              </a:lnSpc>
              <a:spcBef>
                <a:spcPct val="20000"/>
              </a:spcBef>
              <a:buFont typeface="Wingdings" pitchFamily="2" charset="2"/>
              <a:buNone/>
            </a:pPr>
            <a:r>
              <a:rPr lang="en-US" sz="2000"/>
              <a:t>	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>
          <a:xfrm>
            <a:off x="303213" y="274638"/>
            <a:ext cx="8229600" cy="868362"/>
          </a:xfrm>
        </p:spPr>
        <p:txBody>
          <a:bodyPr/>
          <a:lstStyle/>
          <a:p>
            <a:pPr eaLnBrk="1" hangingPunct="1"/>
            <a:r>
              <a:rPr lang="en-US" sz="3400" b="1" smtClean="0">
                <a:solidFill>
                  <a:srgbClr val="0E1B8D"/>
                </a:solidFill>
              </a:rPr>
              <a:t>Business Intelligence</a:t>
            </a:r>
            <a:endParaRPr lang="en-GB" sz="3400" b="1" smtClean="0">
              <a:solidFill>
                <a:srgbClr val="0E1B8D"/>
              </a:solidFill>
            </a:endParaRPr>
          </a:p>
        </p:txBody>
      </p:sp>
      <p:sp>
        <p:nvSpPr>
          <p:cNvPr id="40963" name="Rectangle 3"/>
          <p:cNvSpPr>
            <a:spLocks noChangeArrowheads="1"/>
          </p:cNvSpPr>
          <p:nvPr/>
        </p:nvSpPr>
        <p:spPr bwMode="auto">
          <a:xfrm>
            <a:off x="323850" y="1916113"/>
            <a:ext cx="8640763" cy="3816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l">
              <a:spcBef>
                <a:spcPct val="20000"/>
              </a:spcBef>
              <a:buFont typeface="Wingdings" pitchFamily="2" charset="2"/>
              <a:buNone/>
            </a:pPr>
            <a:r>
              <a:rPr lang="en-US" sz="2200" b="1"/>
              <a:t>An interactive process for exploring and analyzing domain specific information.  Gives business trends and patterns</a:t>
            </a:r>
          </a:p>
          <a:p>
            <a:pPr algn="l">
              <a:lnSpc>
                <a:spcPct val="80000"/>
              </a:lnSpc>
              <a:spcBef>
                <a:spcPct val="20000"/>
              </a:spcBef>
              <a:buFont typeface="Wingdings" pitchFamily="2" charset="2"/>
              <a:buNone/>
            </a:pPr>
            <a:endParaRPr lang="en-US" sz="2000" b="1"/>
          </a:p>
          <a:p>
            <a:pPr algn="l">
              <a:lnSpc>
                <a:spcPct val="80000"/>
              </a:lnSpc>
              <a:spcBef>
                <a:spcPct val="20000"/>
              </a:spcBef>
              <a:buFont typeface="Wingdings" pitchFamily="2" charset="2"/>
              <a:buNone/>
            </a:pPr>
            <a:endParaRPr lang="en-US" sz="2000"/>
          </a:p>
          <a:p>
            <a:pPr algn="l">
              <a:lnSpc>
                <a:spcPct val="80000"/>
              </a:lnSpc>
              <a:spcBef>
                <a:spcPct val="20000"/>
              </a:spcBef>
              <a:buFont typeface="Wingdings" pitchFamily="2" charset="2"/>
              <a:buChar char="§"/>
            </a:pPr>
            <a:r>
              <a:rPr lang="en-US" sz="2000"/>
              <a:t>  Many implementations for different purposes</a:t>
            </a:r>
          </a:p>
          <a:p>
            <a:pPr algn="l">
              <a:lnSpc>
                <a:spcPct val="80000"/>
              </a:lnSpc>
              <a:spcBef>
                <a:spcPct val="20000"/>
              </a:spcBef>
              <a:buFont typeface="Wingdings" pitchFamily="2" charset="2"/>
              <a:buChar char="§"/>
            </a:pPr>
            <a:endParaRPr lang="en-US" sz="800"/>
          </a:p>
          <a:p>
            <a:pPr marL="742950" lvl="1" indent="-285750" algn="l">
              <a:lnSpc>
                <a:spcPct val="80000"/>
              </a:lnSpc>
              <a:spcBef>
                <a:spcPct val="20000"/>
              </a:spcBef>
              <a:buFont typeface="Arial" charset="0"/>
              <a:buChar char="–"/>
            </a:pPr>
            <a:r>
              <a:rPr lang="en-US" sz="2000"/>
              <a:t>SAPS (crime)</a:t>
            </a:r>
          </a:p>
          <a:p>
            <a:pPr marL="742950" lvl="1" indent="-285750" algn="l">
              <a:lnSpc>
                <a:spcPct val="80000"/>
              </a:lnSpc>
              <a:spcBef>
                <a:spcPct val="20000"/>
              </a:spcBef>
              <a:buFont typeface="Arial" charset="0"/>
              <a:buChar char="–"/>
            </a:pPr>
            <a:endParaRPr lang="en-US" sz="800"/>
          </a:p>
          <a:p>
            <a:pPr marL="742950" lvl="1" indent="-285750" algn="l">
              <a:lnSpc>
                <a:spcPct val="80000"/>
              </a:lnSpc>
              <a:spcBef>
                <a:spcPct val="20000"/>
              </a:spcBef>
              <a:buFont typeface="Arial" charset="0"/>
              <a:buChar char="–"/>
            </a:pPr>
            <a:r>
              <a:rPr lang="en-US" sz="2000"/>
              <a:t>Departments (to understand their own business)</a:t>
            </a:r>
          </a:p>
          <a:p>
            <a:pPr marL="742950" lvl="1" indent="-285750" algn="l">
              <a:lnSpc>
                <a:spcPct val="80000"/>
              </a:lnSpc>
              <a:spcBef>
                <a:spcPct val="20000"/>
              </a:spcBef>
              <a:buFont typeface="Arial" charset="0"/>
              <a:buChar char="–"/>
            </a:pPr>
            <a:endParaRPr lang="en-US" sz="800"/>
          </a:p>
          <a:p>
            <a:pPr marL="742950" lvl="1" indent="-285750" algn="l">
              <a:lnSpc>
                <a:spcPct val="80000"/>
              </a:lnSpc>
              <a:spcBef>
                <a:spcPct val="20000"/>
              </a:spcBef>
              <a:buFont typeface="Arial" charset="0"/>
              <a:buChar char="–"/>
            </a:pPr>
            <a:r>
              <a:rPr lang="en-US" sz="2000"/>
              <a:t>‘War rooms” (to coordinate service delivery).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>
          <a:xfrm>
            <a:off x="14288" y="328613"/>
            <a:ext cx="8229600" cy="868362"/>
          </a:xfrm>
        </p:spPr>
        <p:txBody>
          <a:bodyPr/>
          <a:lstStyle/>
          <a:p>
            <a:pPr eaLnBrk="1" hangingPunct="1"/>
            <a:r>
              <a:rPr lang="en-US" sz="3300" b="1" smtClean="0">
                <a:solidFill>
                  <a:srgbClr val="0E1B8D"/>
                </a:solidFill>
              </a:rPr>
              <a:t>Enterprise Content Management</a:t>
            </a:r>
            <a:endParaRPr lang="en-GB" sz="3300" b="1" smtClean="0">
              <a:solidFill>
                <a:srgbClr val="0E1B8D"/>
              </a:solidFill>
            </a:endParaRPr>
          </a:p>
        </p:txBody>
      </p:sp>
      <p:sp>
        <p:nvSpPr>
          <p:cNvPr id="1031171" name="Rectangle 3"/>
          <p:cNvSpPr>
            <a:spLocks noChangeArrowheads="1"/>
          </p:cNvSpPr>
          <p:nvPr/>
        </p:nvSpPr>
        <p:spPr bwMode="auto">
          <a:xfrm>
            <a:off x="179388" y="1773238"/>
            <a:ext cx="8640762" cy="4535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l">
              <a:spcBef>
                <a:spcPct val="20000"/>
              </a:spcBef>
              <a:buFont typeface="Wingdings" pitchFamily="2" charset="2"/>
              <a:buNone/>
            </a:pPr>
            <a:r>
              <a:rPr lang="en-US" sz="2200" b="1"/>
              <a:t>A range of technologies that drive business process productivity through effective use and collaboration around content.</a:t>
            </a:r>
          </a:p>
          <a:p>
            <a:pPr algn="l">
              <a:lnSpc>
                <a:spcPct val="80000"/>
              </a:lnSpc>
              <a:spcBef>
                <a:spcPct val="20000"/>
              </a:spcBef>
              <a:buFont typeface="Wingdings" pitchFamily="2" charset="2"/>
              <a:buNone/>
            </a:pPr>
            <a:endParaRPr lang="en-US" sz="2200" b="1"/>
          </a:p>
          <a:p>
            <a:pPr algn="l">
              <a:lnSpc>
                <a:spcPct val="80000"/>
              </a:lnSpc>
              <a:spcBef>
                <a:spcPct val="20000"/>
              </a:spcBef>
              <a:buFont typeface="Wingdings" pitchFamily="2" charset="2"/>
              <a:buNone/>
            </a:pPr>
            <a:endParaRPr lang="en-US" sz="2000" b="1"/>
          </a:p>
          <a:p>
            <a:pPr algn="l">
              <a:lnSpc>
                <a:spcPct val="80000"/>
              </a:lnSpc>
              <a:spcBef>
                <a:spcPct val="20000"/>
              </a:spcBef>
              <a:buFont typeface="Wingdings" pitchFamily="2" charset="2"/>
              <a:buChar char="§"/>
            </a:pPr>
            <a:r>
              <a:rPr lang="en-US" sz="2000"/>
              <a:t>  Many implementations for different purposes – document   </a:t>
            </a:r>
          </a:p>
          <a:p>
            <a:pPr algn="l">
              <a:lnSpc>
                <a:spcPct val="80000"/>
              </a:lnSpc>
              <a:spcBef>
                <a:spcPct val="20000"/>
              </a:spcBef>
              <a:buFont typeface="Wingdings" pitchFamily="2" charset="2"/>
              <a:buNone/>
            </a:pPr>
            <a:r>
              <a:rPr lang="en-US" sz="2000"/>
              <a:t>   management software.</a:t>
            </a:r>
          </a:p>
          <a:p>
            <a:pPr algn="l">
              <a:lnSpc>
                <a:spcPct val="80000"/>
              </a:lnSpc>
              <a:spcBef>
                <a:spcPct val="20000"/>
              </a:spcBef>
              <a:buFont typeface="Wingdings" pitchFamily="2" charset="2"/>
              <a:buNone/>
            </a:pPr>
            <a:endParaRPr lang="en-US" sz="2000"/>
          </a:p>
          <a:p>
            <a:pPr algn="l">
              <a:lnSpc>
                <a:spcPct val="80000"/>
              </a:lnSpc>
              <a:spcBef>
                <a:spcPct val="20000"/>
              </a:spcBef>
              <a:buFont typeface="Wingdings" pitchFamily="2" charset="2"/>
              <a:buChar char="§"/>
            </a:pPr>
            <a:r>
              <a:rPr lang="en-US" sz="2000"/>
              <a:t>  OSS efforts in the area include</a:t>
            </a:r>
          </a:p>
          <a:p>
            <a:pPr algn="l">
              <a:lnSpc>
                <a:spcPct val="80000"/>
              </a:lnSpc>
              <a:spcBef>
                <a:spcPct val="20000"/>
              </a:spcBef>
              <a:buFont typeface="Wingdings" pitchFamily="2" charset="2"/>
              <a:buChar char="§"/>
            </a:pPr>
            <a:endParaRPr lang="en-US" sz="800"/>
          </a:p>
          <a:p>
            <a:pPr algn="l">
              <a:lnSpc>
                <a:spcPct val="80000"/>
              </a:lnSpc>
              <a:spcBef>
                <a:spcPct val="20000"/>
              </a:spcBef>
              <a:buFont typeface="Wingdings" pitchFamily="2" charset="2"/>
              <a:buNone/>
            </a:pPr>
            <a:r>
              <a:rPr lang="en-US" sz="2000"/>
              <a:t>			Alfresco</a:t>
            </a:r>
          </a:p>
          <a:p>
            <a:pPr algn="l">
              <a:lnSpc>
                <a:spcPct val="80000"/>
              </a:lnSpc>
              <a:spcBef>
                <a:spcPct val="20000"/>
              </a:spcBef>
              <a:buFont typeface="Wingdings" pitchFamily="2" charset="2"/>
              <a:buNone/>
            </a:pPr>
            <a:endParaRPr lang="en-US" sz="800"/>
          </a:p>
          <a:p>
            <a:pPr algn="l">
              <a:lnSpc>
                <a:spcPct val="80000"/>
              </a:lnSpc>
              <a:spcBef>
                <a:spcPct val="20000"/>
              </a:spcBef>
              <a:buFont typeface="Wingdings" pitchFamily="2" charset="2"/>
              <a:buNone/>
            </a:pPr>
            <a:r>
              <a:rPr lang="en-US" sz="2000"/>
              <a:t>			Plone</a:t>
            </a:r>
          </a:p>
          <a:p>
            <a:pPr algn="l">
              <a:lnSpc>
                <a:spcPct val="80000"/>
              </a:lnSpc>
              <a:spcBef>
                <a:spcPct val="20000"/>
              </a:spcBef>
              <a:buFont typeface="Wingdings" pitchFamily="2" charset="2"/>
              <a:buNone/>
            </a:pPr>
            <a:endParaRPr lang="en-US" sz="800"/>
          </a:p>
          <a:p>
            <a:pPr algn="l">
              <a:lnSpc>
                <a:spcPct val="80000"/>
              </a:lnSpc>
              <a:spcBef>
                <a:spcPct val="20000"/>
              </a:spcBef>
              <a:buFont typeface="Wingdings" pitchFamily="2" charset="2"/>
              <a:buNone/>
            </a:pPr>
            <a:r>
              <a:rPr lang="en-US" sz="2000"/>
              <a:t>			Knowledge Tree, etc.</a:t>
            </a:r>
            <a:endParaRPr lang="en-US" sz="180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l">
              <a:lnSpc>
                <a:spcPct val="80000"/>
              </a:lnSpc>
              <a:spcBef>
                <a:spcPct val="20000"/>
              </a:spcBef>
              <a:buFont typeface="Wingdings" pitchFamily="2" charset="2"/>
              <a:buNone/>
            </a:pPr>
            <a:endParaRPr lang="en-US" sz="180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>
          <a:xfrm>
            <a:off x="230188" y="274638"/>
            <a:ext cx="8229600" cy="868362"/>
          </a:xfrm>
        </p:spPr>
        <p:txBody>
          <a:bodyPr/>
          <a:lstStyle/>
          <a:p>
            <a:pPr eaLnBrk="1" hangingPunct="1"/>
            <a:r>
              <a:rPr lang="en-US" sz="3400" b="1" smtClean="0">
                <a:solidFill>
                  <a:srgbClr val="0E1B8D"/>
                </a:solidFill>
              </a:rPr>
              <a:t>How do we compare on the </a:t>
            </a:r>
            <a:br>
              <a:rPr lang="en-US" sz="3400" b="1" smtClean="0">
                <a:solidFill>
                  <a:srgbClr val="0E1B8D"/>
                </a:solidFill>
              </a:rPr>
            </a:br>
            <a:r>
              <a:rPr lang="en-US" sz="3400" b="1" smtClean="0">
                <a:solidFill>
                  <a:srgbClr val="0E1B8D"/>
                </a:solidFill>
              </a:rPr>
              <a:t>Hype Cycle?</a:t>
            </a:r>
            <a:endParaRPr lang="en-GB" sz="3400" b="1" smtClean="0">
              <a:solidFill>
                <a:srgbClr val="0E1B8D"/>
              </a:solidFill>
            </a:endParaRPr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850" y="1627188"/>
            <a:ext cx="8229600" cy="4754562"/>
          </a:xfrm>
        </p:spPr>
        <p:txBody>
          <a:bodyPr/>
          <a:lstStyle/>
          <a:p>
            <a:pPr eaLnBrk="1" hangingPunct="1"/>
            <a:r>
              <a:rPr lang="en-US" sz="2400" b="0" smtClean="0"/>
              <a:t>Not bad</a:t>
            </a:r>
          </a:p>
          <a:p>
            <a:pPr eaLnBrk="1" hangingPunct="1"/>
            <a:endParaRPr lang="en-US" sz="800" b="0" smtClean="0"/>
          </a:p>
          <a:p>
            <a:pPr eaLnBrk="1" hangingPunct="1"/>
            <a:r>
              <a:rPr lang="en-US" sz="2400" b="0" smtClean="0"/>
              <a:t>Its not about technology, its about solving people problems</a:t>
            </a:r>
          </a:p>
          <a:p>
            <a:pPr eaLnBrk="1" hangingPunct="1"/>
            <a:endParaRPr lang="en-US" sz="800" b="0" smtClean="0"/>
          </a:p>
          <a:p>
            <a:pPr eaLnBrk="1" hangingPunct="1"/>
            <a:r>
              <a:rPr lang="en-US" sz="2400" b="0" smtClean="0"/>
              <a:t>It is about service delivery</a:t>
            </a:r>
          </a:p>
          <a:p>
            <a:pPr eaLnBrk="1" hangingPunct="1"/>
            <a:endParaRPr lang="en-US" sz="800" b="0" smtClean="0"/>
          </a:p>
          <a:p>
            <a:pPr eaLnBrk="1" hangingPunct="1"/>
            <a:r>
              <a:rPr lang="en-US" sz="2400" b="0" smtClean="0"/>
              <a:t>It poses a multitude of opportunities for the ICT industry to partner with government</a:t>
            </a:r>
          </a:p>
          <a:p>
            <a:pPr lvl="1" eaLnBrk="1" hangingPunct="1"/>
            <a:endParaRPr lang="en-US" smtClean="0"/>
          </a:p>
          <a:p>
            <a:pPr eaLnBrk="1" hangingPunct="1"/>
            <a:r>
              <a:rPr lang="en-US" sz="2400" b="0" smtClean="0"/>
              <a:t>Challenges</a:t>
            </a:r>
          </a:p>
          <a:p>
            <a:pPr eaLnBrk="1" hangingPunct="1"/>
            <a:endParaRPr lang="en-US" sz="800" b="0" smtClean="0"/>
          </a:p>
          <a:p>
            <a:pPr lvl="1" eaLnBrk="1" hangingPunct="1"/>
            <a:r>
              <a:rPr lang="en-US" smtClean="0"/>
              <a:t>Cost of IT, broadband, etc.</a:t>
            </a:r>
            <a:endParaRPr lang="en-GB" sz="120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7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Title 1"/>
          <p:cNvSpPr>
            <a:spLocks noGrp="1"/>
          </p:cNvSpPr>
          <p:nvPr>
            <p:ph type="title"/>
          </p:nvPr>
        </p:nvSpPr>
        <p:spPr>
          <a:xfrm>
            <a:off x="250825" y="58738"/>
            <a:ext cx="6481763" cy="633412"/>
          </a:xfrm>
        </p:spPr>
        <p:txBody>
          <a:bodyPr/>
          <a:lstStyle/>
          <a:p>
            <a:r>
              <a:rPr lang="en-US" sz="3000" b="1" smtClean="0">
                <a:solidFill>
                  <a:srgbClr val="0E1B8D"/>
                </a:solidFill>
              </a:rPr>
              <a:t>2009 Hype Cycle</a:t>
            </a:r>
            <a:endParaRPr lang="en-ZA" sz="3000" b="1" smtClean="0">
              <a:solidFill>
                <a:srgbClr val="0E1B8D"/>
              </a:solidFill>
            </a:endParaRPr>
          </a:p>
        </p:txBody>
      </p:sp>
      <p:pic>
        <p:nvPicPr>
          <p:cNvPr id="43013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92150"/>
            <a:ext cx="8101013" cy="59245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grpSp>
        <p:nvGrpSpPr>
          <p:cNvPr id="43027" name="Group 19"/>
          <p:cNvGrpSpPr>
            <a:grpSpLocks/>
          </p:cNvGrpSpPr>
          <p:nvPr/>
        </p:nvGrpSpPr>
        <p:grpSpPr bwMode="auto">
          <a:xfrm>
            <a:off x="2098675" y="2055813"/>
            <a:ext cx="3549650" cy="2725737"/>
            <a:chOff x="1322" y="1295"/>
            <a:chExt cx="2236" cy="1717"/>
          </a:xfrm>
        </p:grpSpPr>
        <p:sp>
          <p:nvSpPr>
            <p:cNvPr id="24580" name="AutoShape 4"/>
            <p:cNvSpPr>
              <a:spLocks noChangeArrowheads="1"/>
            </p:cNvSpPr>
            <p:nvPr/>
          </p:nvSpPr>
          <p:spPr bwMode="auto">
            <a:xfrm rot="11904415" flipV="1">
              <a:off x="2468" y="2468"/>
              <a:ext cx="361" cy="84"/>
            </a:xfrm>
            <a:prstGeom prst="leftArrow">
              <a:avLst>
                <a:gd name="adj1" fmla="val 50361"/>
                <a:gd name="adj2" fmla="val 109947"/>
              </a:avLst>
            </a:prstGeom>
            <a:solidFill>
              <a:srgbClr val="FF0000"/>
            </a:solidFill>
            <a:ln w="9525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ZA"/>
            </a:p>
          </p:txBody>
        </p:sp>
        <p:sp>
          <p:nvSpPr>
            <p:cNvPr id="2" name="AutoShape 4"/>
            <p:cNvSpPr>
              <a:spLocks noChangeArrowheads="1"/>
            </p:cNvSpPr>
            <p:nvPr/>
          </p:nvSpPr>
          <p:spPr bwMode="auto">
            <a:xfrm rot="3508568" flipV="1">
              <a:off x="2457" y="2808"/>
              <a:ext cx="321" cy="88"/>
            </a:xfrm>
            <a:prstGeom prst="leftArrow">
              <a:avLst>
                <a:gd name="adj1" fmla="val 50361"/>
                <a:gd name="adj2" fmla="val 93321"/>
              </a:avLst>
            </a:prstGeom>
            <a:solidFill>
              <a:srgbClr val="FF0000"/>
            </a:solidFill>
            <a:ln w="9525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 vert="eaVert" wrap="none" anchor="ctr"/>
            <a:lstStyle/>
            <a:p>
              <a:endParaRPr lang="en-ZA"/>
            </a:p>
          </p:txBody>
        </p:sp>
        <p:sp>
          <p:nvSpPr>
            <p:cNvPr id="3" name="AutoShape 4"/>
            <p:cNvSpPr>
              <a:spLocks noChangeArrowheads="1"/>
            </p:cNvSpPr>
            <p:nvPr/>
          </p:nvSpPr>
          <p:spPr bwMode="auto">
            <a:xfrm rot="18248921" flipV="1">
              <a:off x="1901" y="1412"/>
              <a:ext cx="321" cy="88"/>
            </a:xfrm>
            <a:prstGeom prst="leftArrow">
              <a:avLst>
                <a:gd name="adj1" fmla="val 50361"/>
                <a:gd name="adj2" fmla="val 93321"/>
              </a:avLst>
            </a:prstGeom>
            <a:solidFill>
              <a:srgbClr val="FF0000"/>
            </a:solidFill>
            <a:ln w="9525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anchor="ctr"/>
            <a:lstStyle/>
            <a:p>
              <a:endParaRPr lang="en-ZA"/>
            </a:p>
          </p:txBody>
        </p:sp>
        <p:sp>
          <p:nvSpPr>
            <p:cNvPr id="4" name="AutoShape 4"/>
            <p:cNvSpPr>
              <a:spLocks noChangeArrowheads="1"/>
            </p:cNvSpPr>
            <p:nvPr/>
          </p:nvSpPr>
          <p:spPr bwMode="auto">
            <a:xfrm rot="16945510" flipV="1">
              <a:off x="3353" y="2005"/>
              <a:ext cx="321" cy="88"/>
            </a:xfrm>
            <a:prstGeom prst="leftArrow">
              <a:avLst>
                <a:gd name="adj1" fmla="val 50361"/>
                <a:gd name="adj2" fmla="val 93321"/>
              </a:avLst>
            </a:prstGeom>
            <a:solidFill>
              <a:srgbClr val="FF0000"/>
            </a:solidFill>
            <a:ln w="9525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anchor="ctr"/>
            <a:lstStyle/>
            <a:p>
              <a:endParaRPr lang="en-ZA"/>
            </a:p>
          </p:txBody>
        </p:sp>
        <p:sp>
          <p:nvSpPr>
            <p:cNvPr id="5" name="AutoShape 4"/>
            <p:cNvSpPr>
              <a:spLocks noChangeArrowheads="1"/>
            </p:cNvSpPr>
            <p:nvPr/>
          </p:nvSpPr>
          <p:spPr bwMode="auto">
            <a:xfrm rot="16945510" flipV="1">
              <a:off x="2810" y="2279"/>
              <a:ext cx="323" cy="89"/>
            </a:xfrm>
            <a:prstGeom prst="leftArrow">
              <a:avLst>
                <a:gd name="adj1" fmla="val 50361"/>
                <a:gd name="adj2" fmla="val 92847"/>
              </a:avLst>
            </a:prstGeom>
            <a:solidFill>
              <a:srgbClr val="FF0000"/>
            </a:solidFill>
            <a:ln w="9525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anchor="ctr"/>
            <a:lstStyle/>
            <a:p>
              <a:endParaRPr lang="en-ZA"/>
            </a:p>
          </p:txBody>
        </p:sp>
        <p:sp>
          <p:nvSpPr>
            <p:cNvPr id="6" name="AutoShape 4"/>
            <p:cNvSpPr>
              <a:spLocks noChangeArrowheads="1"/>
            </p:cNvSpPr>
            <p:nvPr/>
          </p:nvSpPr>
          <p:spPr bwMode="auto">
            <a:xfrm rot="20212529" flipV="1">
              <a:off x="1322" y="1934"/>
              <a:ext cx="404" cy="90"/>
            </a:xfrm>
            <a:prstGeom prst="leftArrow">
              <a:avLst>
                <a:gd name="adj1" fmla="val 50361"/>
                <a:gd name="adj2" fmla="val 114841"/>
              </a:avLst>
            </a:prstGeom>
            <a:solidFill>
              <a:srgbClr val="FF0000"/>
            </a:solidFill>
            <a:ln w="9525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wrap="none" anchor="ctr"/>
            <a:lstStyle/>
            <a:p>
              <a:endParaRPr lang="en-ZA"/>
            </a:p>
          </p:txBody>
        </p:sp>
      </p:grpSp>
      <p:grpSp>
        <p:nvGrpSpPr>
          <p:cNvPr id="43028" name="Group 20"/>
          <p:cNvGrpSpPr>
            <a:grpSpLocks/>
          </p:cNvGrpSpPr>
          <p:nvPr/>
        </p:nvGrpSpPr>
        <p:grpSpPr bwMode="auto">
          <a:xfrm>
            <a:off x="1187450" y="1414463"/>
            <a:ext cx="2736850" cy="2733675"/>
            <a:chOff x="748" y="891"/>
            <a:chExt cx="1724" cy="1722"/>
          </a:xfrm>
        </p:grpSpPr>
        <p:sp>
          <p:nvSpPr>
            <p:cNvPr id="43021" name="AutoShape 13"/>
            <p:cNvSpPr>
              <a:spLocks noChangeArrowheads="1"/>
            </p:cNvSpPr>
            <p:nvPr/>
          </p:nvSpPr>
          <p:spPr bwMode="auto">
            <a:xfrm rot="-2254087">
              <a:off x="748" y="2024"/>
              <a:ext cx="268" cy="589"/>
            </a:xfrm>
            <a:prstGeom prst="lightningBolt">
              <a:avLst/>
            </a:prstGeom>
            <a:solidFill>
              <a:srgbClr val="FFFF00"/>
            </a:solidFill>
            <a:ln w="19050" algn="ctr">
              <a:solidFill>
                <a:srgbClr val="FF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ZA"/>
            </a:p>
          </p:txBody>
        </p:sp>
        <p:sp>
          <p:nvSpPr>
            <p:cNvPr id="43026" name="AutoShape 18"/>
            <p:cNvSpPr>
              <a:spLocks noChangeArrowheads="1"/>
            </p:cNvSpPr>
            <p:nvPr/>
          </p:nvSpPr>
          <p:spPr bwMode="auto">
            <a:xfrm rot="5187733">
              <a:off x="2041" y="732"/>
              <a:ext cx="271" cy="590"/>
            </a:xfrm>
            <a:prstGeom prst="lightningBolt">
              <a:avLst/>
            </a:prstGeom>
            <a:solidFill>
              <a:srgbClr val="FFFF00"/>
            </a:solidFill>
            <a:ln w="19050" algn="ctr">
              <a:solidFill>
                <a:srgbClr val="FF33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ZA"/>
            </a:p>
          </p:txBody>
        </p:sp>
      </p:grpSp>
      <p:sp>
        <p:nvSpPr>
          <p:cNvPr id="43029" name="Text Box 21"/>
          <p:cNvSpPr txBox="1">
            <a:spLocks noChangeArrowheads="1"/>
          </p:cNvSpPr>
          <p:nvPr/>
        </p:nvSpPr>
        <p:spPr bwMode="auto">
          <a:xfrm>
            <a:off x="6011863" y="692150"/>
            <a:ext cx="2305050" cy="5191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95300" indent="-495300" algn="l">
              <a:spcBef>
                <a:spcPct val="50000"/>
              </a:spcBef>
            </a:pPr>
            <a:r>
              <a:rPr lang="en-US" sz="2800" b="1">
                <a:solidFill>
                  <a:srgbClr val="0E1B8D"/>
                </a:solidFill>
              </a:rPr>
              <a:t>Changes</a:t>
            </a:r>
          </a:p>
        </p:txBody>
      </p:sp>
      <p:sp>
        <p:nvSpPr>
          <p:cNvPr id="43030" name="Text Box 22"/>
          <p:cNvSpPr txBox="1">
            <a:spLocks noChangeArrowheads="1"/>
          </p:cNvSpPr>
          <p:nvPr/>
        </p:nvSpPr>
        <p:spPr bwMode="auto">
          <a:xfrm>
            <a:off x="4284663" y="692150"/>
            <a:ext cx="3887787" cy="5191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95300" indent="-495300" algn="l">
              <a:spcBef>
                <a:spcPct val="50000"/>
              </a:spcBef>
            </a:pPr>
            <a:r>
              <a:rPr lang="en-US" sz="2800" b="1">
                <a:solidFill>
                  <a:srgbClr val="0E1B8D"/>
                </a:solidFill>
              </a:rPr>
              <a:t>New Technologies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3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29" grpId="0"/>
      <p:bldP spid="43030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en-US" sz="3600" b="0" smtClean="0"/>
              <a:t>“To you the Earth yields her fruit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sz="3600" b="0" smtClean="0"/>
              <a:t>and you shall not want if you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sz="3600" b="0" smtClean="0"/>
              <a:t>know how to fill your hands”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sz="3600" b="0" smtClean="0"/>
              <a:t>						</a:t>
            </a:r>
            <a:r>
              <a:rPr lang="en-US" sz="3200" b="0" i="1" smtClean="0"/>
              <a:t>Khalil Gibran</a:t>
            </a:r>
            <a:endParaRPr lang="en-US" sz="3600" b="0" i="1" smtClean="0"/>
          </a:p>
        </p:txBody>
      </p:sp>
      <p:sp>
        <p:nvSpPr>
          <p:cNvPr id="268292" name="WordArt 4"/>
          <p:cNvSpPr>
            <a:spLocks noChangeArrowheads="1" noChangeShapeType="1" noTextEdit="1"/>
          </p:cNvSpPr>
          <p:nvPr/>
        </p:nvSpPr>
        <p:spPr bwMode="auto">
          <a:xfrm>
            <a:off x="5219700" y="4786313"/>
            <a:ext cx="3311525" cy="1738312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scene3d>
              <a:camera prst="legacyPerspectiveFront">
                <a:rot lat="20519982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r>
              <a:rPr lang="en-ZA" sz="3600" kern="1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Impact"/>
              </a:rPr>
              <a:t>Thank you!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682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682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6829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68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8292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|0.4|6.9|9|5.1|9.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5.5|9.8|14.8|15.8|6.8|14.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2|62.7|8.1|1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9|21.7|14.9|6.7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8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0|17.7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6.5|16.2|23.2|16.7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1.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4|5.4|11.7|27.3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|22.6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9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3|2.5"/>
</p:tagLst>
</file>

<file path=ppt/theme/theme1.xml><?xml version="1.0" encoding="utf-8"?>
<a:theme xmlns:a="http://schemas.openxmlformats.org/drawingml/2006/main" name="SITA Template">
  <a:themeElements>
    <a:clrScheme name="SITA Templat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ITA Template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66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495300" marR="0" indent="-49530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7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Verdana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66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495300" marR="0" indent="-49530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7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Verdana" pitchFamily="34" charset="0"/>
          </a:defRPr>
        </a:defPPr>
      </a:lstStyle>
    </a:lnDef>
  </a:objectDefaults>
  <a:extraClrSchemeLst>
    <a:extraClrScheme>
      <a:clrScheme name="SITA Templat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ITA Templat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ITA Templat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ITA Templat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ITA Templat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ITA Templat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ITA Templat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ITA Templat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ITA Templat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ITA Templat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ITA Templat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ITA Templat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32359</TotalTime>
  <Words>1002</Words>
  <Application>Microsoft Office PowerPoint</Application>
  <PresentationFormat>On-screen Show (4:3)</PresentationFormat>
  <Paragraphs>288</Paragraphs>
  <Slides>29</Slides>
  <Notes>28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5" baseType="lpstr">
      <vt:lpstr>Verdana</vt:lpstr>
      <vt:lpstr>Arial</vt:lpstr>
      <vt:lpstr>Wingdings</vt:lpstr>
      <vt:lpstr>Times New Roman</vt:lpstr>
      <vt:lpstr>Algerian</vt:lpstr>
      <vt:lpstr>SITA Template</vt:lpstr>
      <vt:lpstr> Technology Trends in Government Transformation using the Hype Curve    Dayalan Padayachy  30 July 2009     </vt:lpstr>
      <vt:lpstr>Agenda</vt:lpstr>
      <vt:lpstr>Definitions</vt:lpstr>
      <vt:lpstr>The Hype Curve / Cycle</vt:lpstr>
      <vt:lpstr>All innovations go through  the hype cycle</vt:lpstr>
      <vt:lpstr>Why the hype cycle occurs</vt:lpstr>
      <vt:lpstr>Is the hype cycle useful…?</vt:lpstr>
      <vt:lpstr>Problems with the Hype Cycle</vt:lpstr>
      <vt:lpstr>ICT Adoption Summary across Government</vt:lpstr>
      <vt:lpstr>Business drivers and priorities</vt:lpstr>
      <vt:lpstr>Hype Curve for Government  Transformation</vt:lpstr>
      <vt:lpstr>Open Source in Government</vt:lpstr>
      <vt:lpstr>Focus: trough of disillusionment </vt:lpstr>
      <vt:lpstr>Master Data Management for Government</vt:lpstr>
      <vt:lpstr>Slide 15</vt:lpstr>
      <vt:lpstr>RFID in Government</vt:lpstr>
      <vt:lpstr>Slide 17</vt:lpstr>
      <vt:lpstr>Shared Services</vt:lpstr>
      <vt:lpstr>Slide 19</vt:lpstr>
      <vt:lpstr>Government Wide Enterprise Architecture</vt:lpstr>
      <vt:lpstr>Slide 21</vt:lpstr>
      <vt:lpstr>Wikis</vt:lpstr>
      <vt:lpstr>Slide 23</vt:lpstr>
      <vt:lpstr>SOA in Government</vt:lpstr>
      <vt:lpstr>Business Intelligence</vt:lpstr>
      <vt:lpstr>Enterprise Content Management</vt:lpstr>
      <vt:lpstr>How do we compare on the  Hype Cycle?</vt:lpstr>
      <vt:lpstr>2009 Hype Cycle</vt:lpstr>
      <vt:lpstr>Slide 29</vt:lpstr>
    </vt:vector>
  </TitlesOfParts>
  <Company>SITA Pty Ltd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SITA Presentation R3.0 (Jan 2001)</dc:title>
  <dc:creator>DayalanP</dc:creator>
  <cp:lastModifiedBy>Dayalan Padayachy</cp:lastModifiedBy>
  <cp:revision>801</cp:revision>
  <dcterms:created xsi:type="dcterms:W3CDTF">2000-10-30T04:39:39Z</dcterms:created>
  <dcterms:modified xsi:type="dcterms:W3CDTF">2009-07-29T22:25:45Z</dcterms:modified>
</cp:coreProperties>
</file>